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3" r:id="rId1"/>
  </p:sldMasterIdLst>
  <p:sldIdLst>
    <p:sldId id="256" r:id="rId2"/>
    <p:sldId id="270" r:id="rId3"/>
    <p:sldId id="257" r:id="rId4"/>
    <p:sldId id="258" r:id="rId5"/>
    <p:sldId id="263" r:id="rId6"/>
    <p:sldId id="264" r:id="rId7"/>
    <p:sldId id="265" r:id="rId8"/>
    <p:sldId id="266" r:id="rId9"/>
    <p:sldId id="267" r:id="rId10"/>
    <p:sldId id="260" r:id="rId11"/>
    <p:sldId id="259" r:id="rId12"/>
    <p:sldId id="274" r:id="rId13"/>
    <p:sldId id="276" r:id="rId14"/>
    <p:sldId id="271" r:id="rId15"/>
    <p:sldId id="262" r:id="rId16"/>
    <p:sldId id="261" r:id="rId17"/>
    <p:sldId id="269" r:id="rId18"/>
    <p:sldId id="277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107FCD62-0018-42BC-A6C4-92B39CD3C832}">
          <p14:sldIdLst>
            <p14:sldId id="256"/>
            <p14:sldId id="270"/>
            <p14:sldId id="257"/>
            <p14:sldId id="258"/>
            <p14:sldId id="263"/>
            <p14:sldId id="264"/>
            <p14:sldId id="265"/>
            <p14:sldId id="266"/>
            <p14:sldId id="267"/>
            <p14:sldId id="260"/>
            <p14:sldId id="259"/>
            <p14:sldId id="274"/>
            <p14:sldId id="276"/>
            <p14:sldId id="271"/>
            <p14:sldId id="262"/>
            <p14:sldId id="261"/>
            <p14:sldId id="269"/>
            <p14:sldId id="277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A974232-D4B7-4629-B6FE-E06BD9E0A679}" v="59" dt="2024-01-12T07:06:26.05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njay Kumarr Jain" userId="2536ee11bad747f7" providerId="LiveId" clId="{DA974232-D4B7-4629-B6FE-E06BD9E0A679}"/>
    <pc:docChg chg="custSel modSld">
      <pc:chgData name="Sanjay Kumarr Jain" userId="2536ee11bad747f7" providerId="LiveId" clId="{DA974232-D4B7-4629-B6FE-E06BD9E0A679}" dt="2024-01-12T07:06:26.055" v="61" actId="6549"/>
      <pc:docMkLst>
        <pc:docMk/>
      </pc:docMkLst>
      <pc:sldChg chg="modSp mod modAnim">
        <pc:chgData name="Sanjay Kumarr Jain" userId="2536ee11bad747f7" providerId="LiveId" clId="{DA974232-D4B7-4629-B6FE-E06BD9E0A679}" dt="2024-01-12T07:06:26.055" v="61" actId="6549"/>
        <pc:sldMkLst>
          <pc:docMk/>
          <pc:sldMk cId="1311296689" sldId="256"/>
        </pc:sldMkLst>
        <pc:spChg chg="mod">
          <ac:chgData name="Sanjay Kumarr Jain" userId="2536ee11bad747f7" providerId="LiveId" clId="{DA974232-D4B7-4629-B6FE-E06BD9E0A679}" dt="2024-01-12T07:06:16.234" v="60" actId="6549"/>
          <ac:spMkLst>
            <pc:docMk/>
            <pc:sldMk cId="1311296689" sldId="256"/>
            <ac:spMk id="2" creationId="{3DE58F17-8D76-B63D-B594-2BCCAD2B64D4}"/>
          </ac:spMkLst>
        </pc:spChg>
        <pc:spChg chg="mod">
          <ac:chgData name="Sanjay Kumarr Jain" userId="2536ee11bad747f7" providerId="LiveId" clId="{DA974232-D4B7-4629-B6FE-E06BD9E0A679}" dt="2024-01-12T07:06:26.055" v="61" actId="6549"/>
          <ac:spMkLst>
            <pc:docMk/>
            <pc:sldMk cId="1311296689" sldId="256"/>
            <ac:spMk id="3" creationId="{4720AFA1-7B62-21E4-E219-4815DA1989B2}"/>
          </ac:spMkLst>
        </pc:spChg>
      </pc:sldChg>
      <pc:sldChg chg="modSp mod">
        <pc:chgData name="Sanjay Kumarr Jain" userId="2536ee11bad747f7" providerId="LiveId" clId="{DA974232-D4B7-4629-B6FE-E06BD9E0A679}" dt="2024-01-12T06:53:15.588" v="0" actId="6549"/>
        <pc:sldMkLst>
          <pc:docMk/>
          <pc:sldMk cId="3312196559" sldId="270"/>
        </pc:sldMkLst>
        <pc:spChg chg="mod">
          <ac:chgData name="Sanjay Kumarr Jain" userId="2536ee11bad747f7" providerId="LiveId" clId="{DA974232-D4B7-4629-B6FE-E06BD9E0A679}" dt="2024-01-12T06:53:15.588" v="0" actId="6549"/>
          <ac:spMkLst>
            <pc:docMk/>
            <pc:sldMk cId="3312196559" sldId="270"/>
            <ac:spMk id="2" creationId="{0014081B-10A6-505B-B678-18A722281DDC}"/>
          </ac:spMkLst>
        </pc:spChg>
      </pc:sldChg>
    </pc:docChg>
  </pc:docChgLst>
</pc:chgInfo>
</file>

<file path=ppt/diagrams/_rels/data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2.svg"/><Relationship Id="rId1" Type="http://schemas.openxmlformats.org/officeDocument/2006/relationships/image" Target="../media/image31.png"/><Relationship Id="rId6" Type="http://schemas.openxmlformats.org/officeDocument/2006/relationships/image" Target="../media/image39.svg"/><Relationship Id="rId5" Type="http://schemas.openxmlformats.org/officeDocument/2006/relationships/image" Target="../media/image38.png"/><Relationship Id="rId4" Type="http://schemas.openxmlformats.org/officeDocument/2006/relationships/image" Target="../media/image37.svg"/></Relationships>
</file>

<file path=ppt/diagrams/_rels/data11.xml.rels><?xml version="1.0" encoding="UTF-8" standalone="yes"?>
<Relationships xmlns="http://schemas.openxmlformats.org/package/2006/relationships"><Relationship Id="rId1" Type="http://schemas.openxmlformats.org/officeDocument/2006/relationships/hyperlink" Target="mailto:sanjay@jjainco.com" TargetMode="External"/></Relationships>
</file>

<file path=ppt/diagrams/_rels/data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svg"/><Relationship Id="rId1" Type="http://schemas.openxmlformats.org/officeDocument/2006/relationships/image" Target="../media/image15.png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10" Type="http://schemas.openxmlformats.org/officeDocument/2006/relationships/image" Target="../media/image24.svg"/><Relationship Id="rId4" Type="http://schemas.openxmlformats.org/officeDocument/2006/relationships/image" Target="../media/image18.svg"/><Relationship Id="rId9" Type="http://schemas.openxmlformats.org/officeDocument/2006/relationships/image" Target="../media/image23.png"/></Relationships>
</file>

<file path=ppt/diagrams/_rels/data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svg"/><Relationship Id="rId1" Type="http://schemas.openxmlformats.org/officeDocument/2006/relationships/image" Target="../media/image29.png"/><Relationship Id="rId6" Type="http://schemas.openxmlformats.org/officeDocument/2006/relationships/image" Target="../media/image34.svg"/><Relationship Id="rId5" Type="http://schemas.openxmlformats.org/officeDocument/2006/relationships/image" Target="../media/image33.png"/><Relationship Id="rId4" Type="http://schemas.openxmlformats.org/officeDocument/2006/relationships/image" Target="../media/image32.svg"/></Relationships>
</file>

<file path=ppt/diagrams/_rels/drawing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2.svg"/><Relationship Id="rId1" Type="http://schemas.openxmlformats.org/officeDocument/2006/relationships/image" Target="../media/image31.png"/><Relationship Id="rId6" Type="http://schemas.openxmlformats.org/officeDocument/2006/relationships/image" Target="../media/image39.svg"/><Relationship Id="rId5" Type="http://schemas.openxmlformats.org/officeDocument/2006/relationships/image" Target="../media/image38.png"/><Relationship Id="rId4" Type="http://schemas.openxmlformats.org/officeDocument/2006/relationships/image" Target="../media/image37.svg"/></Relationships>
</file>

<file path=ppt/diagrams/_rels/drawing11.xml.rels><?xml version="1.0" encoding="UTF-8" standalone="yes"?>
<Relationships xmlns="http://schemas.openxmlformats.org/package/2006/relationships"><Relationship Id="rId1" Type="http://schemas.openxmlformats.org/officeDocument/2006/relationships/hyperlink" Target="mailto:sanjay@jjainco.com" TargetMode="External"/></Relationships>
</file>

<file path=ppt/diagrams/_rels/drawing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svg"/><Relationship Id="rId1" Type="http://schemas.openxmlformats.org/officeDocument/2006/relationships/image" Target="../media/image15.png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10" Type="http://schemas.openxmlformats.org/officeDocument/2006/relationships/image" Target="../media/image24.svg"/><Relationship Id="rId4" Type="http://schemas.openxmlformats.org/officeDocument/2006/relationships/image" Target="../media/image18.svg"/><Relationship Id="rId9" Type="http://schemas.openxmlformats.org/officeDocument/2006/relationships/image" Target="../media/image23.png"/></Relationships>
</file>

<file path=ppt/diagrams/_rels/drawing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svg"/><Relationship Id="rId1" Type="http://schemas.openxmlformats.org/officeDocument/2006/relationships/image" Target="../media/image29.png"/><Relationship Id="rId6" Type="http://schemas.openxmlformats.org/officeDocument/2006/relationships/image" Target="../media/image34.svg"/><Relationship Id="rId5" Type="http://schemas.openxmlformats.org/officeDocument/2006/relationships/image" Target="../media/image33.png"/><Relationship Id="rId4" Type="http://schemas.openxmlformats.org/officeDocument/2006/relationships/image" Target="../media/image32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5588FDE-B586-419A-BB67-03C3D72E2602}" type="doc">
      <dgm:prSet loTypeId="urn:microsoft.com/office/officeart/2005/8/layout/vList2" loCatId="list" qsTypeId="urn:microsoft.com/office/officeart/2005/8/quickstyle/simple5" qsCatId="simple" csTypeId="urn:microsoft.com/office/officeart/2005/8/colors/accent2_2" csCatId="accent2"/>
      <dgm:spPr/>
      <dgm:t>
        <a:bodyPr/>
        <a:lstStyle/>
        <a:p>
          <a:endParaRPr lang="en-US"/>
        </a:p>
      </dgm:t>
    </dgm:pt>
    <dgm:pt modelId="{8CC6CADD-5CAA-4C9F-8356-1D1720CE77BF}">
      <dgm:prSet/>
      <dgm:spPr/>
      <dgm:t>
        <a:bodyPr/>
        <a:lstStyle/>
        <a:p>
          <a:r>
            <a:rPr lang="en-US" dirty="0"/>
            <a:t>Eliminate errors and risk associated with routine tasks.</a:t>
          </a:r>
        </a:p>
      </dgm:t>
    </dgm:pt>
    <dgm:pt modelId="{B49003A0-D286-4979-9EEB-C4A5F252BE4A}" type="parTrans" cxnId="{D7137845-C117-47E2-A7AA-FA30C5DE793B}">
      <dgm:prSet/>
      <dgm:spPr/>
      <dgm:t>
        <a:bodyPr/>
        <a:lstStyle/>
        <a:p>
          <a:endParaRPr lang="en-US"/>
        </a:p>
      </dgm:t>
    </dgm:pt>
    <dgm:pt modelId="{7AC38D3E-088A-4FD7-BB40-BFCB599EFFB2}" type="sibTrans" cxnId="{D7137845-C117-47E2-A7AA-FA30C5DE793B}">
      <dgm:prSet/>
      <dgm:spPr/>
      <dgm:t>
        <a:bodyPr/>
        <a:lstStyle/>
        <a:p>
          <a:endParaRPr lang="en-US"/>
        </a:p>
      </dgm:t>
    </dgm:pt>
    <dgm:pt modelId="{BEFBE34F-E35E-4FC6-B69A-B5AE675AECF1}" type="pres">
      <dgm:prSet presAssocID="{15588FDE-B586-419A-BB67-03C3D72E2602}" presName="linear" presStyleCnt="0">
        <dgm:presLayoutVars>
          <dgm:animLvl val="lvl"/>
          <dgm:resizeHandles val="exact"/>
        </dgm:presLayoutVars>
      </dgm:prSet>
      <dgm:spPr/>
    </dgm:pt>
    <dgm:pt modelId="{E5C0180A-F756-422A-8248-D5B563BD160F}" type="pres">
      <dgm:prSet presAssocID="{8CC6CADD-5CAA-4C9F-8356-1D1720CE77BF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D7137845-C117-47E2-A7AA-FA30C5DE793B}" srcId="{15588FDE-B586-419A-BB67-03C3D72E2602}" destId="{8CC6CADD-5CAA-4C9F-8356-1D1720CE77BF}" srcOrd="0" destOrd="0" parTransId="{B49003A0-D286-4979-9EEB-C4A5F252BE4A}" sibTransId="{7AC38D3E-088A-4FD7-BB40-BFCB599EFFB2}"/>
    <dgm:cxn modelId="{88C55497-D634-4431-BA52-E173C3E963FA}" type="presOf" srcId="{8CC6CADD-5CAA-4C9F-8356-1D1720CE77BF}" destId="{E5C0180A-F756-422A-8248-D5B563BD160F}" srcOrd="0" destOrd="0" presId="urn:microsoft.com/office/officeart/2005/8/layout/vList2"/>
    <dgm:cxn modelId="{FE3B8CDA-A7ED-4437-A604-D92F430AEA8D}" type="presOf" srcId="{15588FDE-B586-419A-BB67-03C3D72E2602}" destId="{BEFBE34F-E35E-4FC6-B69A-B5AE675AECF1}" srcOrd="0" destOrd="0" presId="urn:microsoft.com/office/officeart/2005/8/layout/vList2"/>
    <dgm:cxn modelId="{5355005A-A550-43BE-A248-03AD29453707}" type="presParOf" srcId="{BEFBE34F-E35E-4FC6-B69A-B5AE675AECF1}" destId="{E5C0180A-F756-422A-8248-D5B563BD160F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AC488FCB-E244-477F-8BEE-6DC953446A58}" type="doc">
      <dgm:prSet loTypeId="urn:microsoft.com/office/officeart/2018/2/layout/IconLabel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78D23AE-20AA-4146-B335-F3312FA56414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Thawk Solutions</a:t>
          </a:r>
        </a:p>
      </dgm:t>
    </dgm:pt>
    <dgm:pt modelId="{80031ADA-7FFE-4795-9D35-B7E19BDFAFFD}" type="parTrans" cxnId="{231D2345-58FF-49DB-BBE5-BA5425833E0F}">
      <dgm:prSet/>
      <dgm:spPr/>
      <dgm:t>
        <a:bodyPr/>
        <a:lstStyle/>
        <a:p>
          <a:endParaRPr lang="en-US"/>
        </a:p>
      </dgm:t>
    </dgm:pt>
    <dgm:pt modelId="{41EC13AC-4E2F-4312-BE9E-AAE7BEBB31E7}" type="sibTrans" cxnId="{231D2345-58FF-49DB-BBE5-BA5425833E0F}">
      <dgm:prSet/>
      <dgm:spPr/>
      <dgm:t>
        <a:bodyPr/>
        <a:lstStyle/>
        <a:p>
          <a:endParaRPr lang="en-US"/>
        </a:p>
      </dgm:t>
    </dgm:pt>
    <dgm:pt modelId="{C8CDD412-74FC-4624-A4E1-D76023C36E95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CA Dashboard</a:t>
          </a:r>
        </a:p>
      </dgm:t>
    </dgm:pt>
    <dgm:pt modelId="{E059B987-07A6-422C-926D-1E7ABD0CE949}" type="parTrans" cxnId="{0C2674EC-82E1-45C5-A690-3E4E6DCC8B16}">
      <dgm:prSet/>
      <dgm:spPr/>
      <dgm:t>
        <a:bodyPr/>
        <a:lstStyle/>
        <a:p>
          <a:endParaRPr lang="en-US"/>
        </a:p>
      </dgm:t>
    </dgm:pt>
    <dgm:pt modelId="{72437D07-853A-47FA-AE95-1370B30DEC60}" type="sibTrans" cxnId="{0C2674EC-82E1-45C5-A690-3E4E6DCC8B16}">
      <dgm:prSet/>
      <dgm:spPr/>
      <dgm:t>
        <a:bodyPr/>
        <a:lstStyle/>
        <a:p>
          <a:endParaRPr lang="en-US"/>
        </a:p>
      </dgm:t>
    </dgm:pt>
    <dgm:pt modelId="{C68356A7-56F3-46A1-9B88-CE4DC91975DE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ERP CA</a:t>
          </a:r>
        </a:p>
      </dgm:t>
    </dgm:pt>
    <dgm:pt modelId="{EA01E499-0142-49CD-9170-4DA90D44ECE3}" type="parTrans" cxnId="{4FD70F22-9570-43CA-AC83-9C856735F407}">
      <dgm:prSet/>
      <dgm:spPr/>
      <dgm:t>
        <a:bodyPr/>
        <a:lstStyle/>
        <a:p>
          <a:endParaRPr lang="en-US"/>
        </a:p>
      </dgm:t>
    </dgm:pt>
    <dgm:pt modelId="{32F079E9-F757-4611-A651-3091FC486D52}" type="sibTrans" cxnId="{4FD70F22-9570-43CA-AC83-9C856735F407}">
      <dgm:prSet/>
      <dgm:spPr/>
      <dgm:t>
        <a:bodyPr/>
        <a:lstStyle/>
        <a:p>
          <a:endParaRPr lang="en-US"/>
        </a:p>
      </dgm:t>
    </dgm:pt>
    <dgm:pt modelId="{16C29CB1-3043-425D-98D5-887B4ED2E556}" type="pres">
      <dgm:prSet presAssocID="{AC488FCB-E244-477F-8BEE-6DC953446A58}" presName="root" presStyleCnt="0">
        <dgm:presLayoutVars>
          <dgm:dir/>
          <dgm:resizeHandles val="exact"/>
        </dgm:presLayoutVars>
      </dgm:prSet>
      <dgm:spPr/>
    </dgm:pt>
    <dgm:pt modelId="{2DAF71C3-4AFF-4DAF-838E-853B7C469E39}" type="pres">
      <dgm:prSet presAssocID="{278D23AE-20AA-4146-B335-F3312FA56414}" presName="compNode" presStyleCnt="0"/>
      <dgm:spPr/>
    </dgm:pt>
    <dgm:pt modelId="{CB3CC94B-FF8E-4398-8C5C-7C1470D25F03}" type="pres">
      <dgm:prSet presAssocID="{278D23AE-20AA-4146-B335-F3312FA56414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95CDE7B9-D7D2-4BE4-A89E-6FAECE644F19}" type="pres">
      <dgm:prSet presAssocID="{278D23AE-20AA-4146-B335-F3312FA56414}" presName="spaceRect" presStyleCnt="0"/>
      <dgm:spPr/>
    </dgm:pt>
    <dgm:pt modelId="{E2FF039E-4203-4F33-B939-B4A642B38680}" type="pres">
      <dgm:prSet presAssocID="{278D23AE-20AA-4146-B335-F3312FA56414}" presName="textRect" presStyleLbl="revTx" presStyleIdx="0" presStyleCnt="3">
        <dgm:presLayoutVars>
          <dgm:chMax val="1"/>
          <dgm:chPref val="1"/>
        </dgm:presLayoutVars>
      </dgm:prSet>
      <dgm:spPr/>
    </dgm:pt>
    <dgm:pt modelId="{032B9185-A28C-4654-A5A1-CD255E55B983}" type="pres">
      <dgm:prSet presAssocID="{41EC13AC-4E2F-4312-BE9E-AAE7BEBB31E7}" presName="sibTrans" presStyleCnt="0"/>
      <dgm:spPr/>
    </dgm:pt>
    <dgm:pt modelId="{FABD133D-5015-45E5-965C-928C4CB0AE57}" type="pres">
      <dgm:prSet presAssocID="{C8CDD412-74FC-4624-A4E1-D76023C36E95}" presName="compNode" presStyleCnt="0"/>
      <dgm:spPr/>
    </dgm:pt>
    <dgm:pt modelId="{41E28E3C-70FF-4989-93DC-4189F7E2F8D1}" type="pres">
      <dgm:prSet presAssocID="{C8CDD412-74FC-4624-A4E1-D76023C36E95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Gauge"/>
        </a:ext>
      </dgm:extLst>
    </dgm:pt>
    <dgm:pt modelId="{2E68D9DA-AF71-4DF1-971B-BFC939E22233}" type="pres">
      <dgm:prSet presAssocID="{C8CDD412-74FC-4624-A4E1-D76023C36E95}" presName="spaceRect" presStyleCnt="0"/>
      <dgm:spPr/>
    </dgm:pt>
    <dgm:pt modelId="{4E3EEBFF-8D9E-413A-98A2-058685AA112B}" type="pres">
      <dgm:prSet presAssocID="{C8CDD412-74FC-4624-A4E1-D76023C36E95}" presName="textRect" presStyleLbl="revTx" presStyleIdx="1" presStyleCnt="3">
        <dgm:presLayoutVars>
          <dgm:chMax val="1"/>
          <dgm:chPref val="1"/>
        </dgm:presLayoutVars>
      </dgm:prSet>
      <dgm:spPr/>
    </dgm:pt>
    <dgm:pt modelId="{7FF120C0-E292-4F90-B0D9-227AE8A0B26C}" type="pres">
      <dgm:prSet presAssocID="{72437D07-853A-47FA-AE95-1370B30DEC60}" presName="sibTrans" presStyleCnt="0"/>
      <dgm:spPr/>
    </dgm:pt>
    <dgm:pt modelId="{5FF12774-4C68-4FDB-B8B6-BA4D30811E70}" type="pres">
      <dgm:prSet presAssocID="{C68356A7-56F3-46A1-9B88-CE4DC91975DE}" presName="compNode" presStyleCnt="0"/>
      <dgm:spPr/>
    </dgm:pt>
    <dgm:pt modelId="{1EC84F0E-B84C-4954-AC59-3AD377F1D044}" type="pres">
      <dgm:prSet presAssocID="{C68356A7-56F3-46A1-9B88-CE4DC91975DE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User"/>
        </a:ext>
      </dgm:extLst>
    </dgm:pt>
    <dgm:pt modelId="{D56C3C35-01AC-4EF8-8B38-56350791C8A5}" type="pres">
      <dgm:prSet presAssocID="{C68356A7-56F3-46A1-9B88-CE4DC91975DE}" presName="spaceRect" presStyleCnt="0"/>
      <dgm:spPr/>
    </dgm:pt>
    <dgm:pt modelId="{99BEC14A-55F8-425D-AE5F-84BC3318EFDD}" type="pres">
      <dgm:prSet presAssocID="{C68356A7-56F3-46A1-9B88-CE4DC91975DE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4FD70F22-9570-43CA-AC83-9C856735F407}" srcId="{AC488FCB-E244-477F-8BEE-6DC953446A58}" destId="{C68356A7-56F3-46A1-9B88-CE4DC91975DE}" srcOrd="2" destOrd="0" parTransId="{EA01E499-0142-49CD-9170-4DA90D44ECE3}" sibTransId="{32F079E9-F757-4611-A651-3091FC486D52}"/>
    <dgm:cxn modelId="{231D2345-58FF-49DB-BBE5-BA5425833E0F}" srcId="{AC488FCB-E244-477F-8BEE-6DC953446A58}" destId="{278D23AE-20AA-4146-B335-F3312FA56414}" srcOrd="0" destOrd="0" parTransId="{80031ADA-7FFE-4795-9D35-B7E19BDFAFFD}" sibTransId="{41EC13AC-4E2F-4312-BE9E-AAE7BEBB31E7}"/>
    <dgm:cxn modelId="{745A4B4C-648B-45A3-B411-AF9E94147DFB}" type="presOf" srcId="{C68356A7-56F3-46A1-9B88-CE4DC91975DE}" destId="{99BEC14A-55F8-425D-AE5F-84BC3318EFDD}" srcOrd="0" destOrd="0" presId="urn:microsoft.com/office/officeart/2018/2/layout/IconLabelList"/>
    <dgm:cxn modelId="{E741C9AE-E2A0-47CD-84D1-C967A893A9F6}" type="presOf" srcId="{C8CDD412-74FC-4624-A4E1-D76023C36E95}" destId="{4E3EEBFF-8D9E-413A-98A2-058685AA112B}" srcOrd="0" destOrd="0" presId="urn:microsoft.com/office/officeart/2018/2/layout/IconLabelList"/>
    <dgm:cxn modelId="{A4C075C9-7923-4784-B170-AC6EB590C246}" type="presOf" srcId="{AC488FCB-E244-477F-8BEE-6DC953446A58}" destId="{16C29CB1-3043-425D-98D5-887B4ED2E556}" srcOrd="0" destOrd="0" presId="urn:microsoft.com/office/officeart/2018/2/layout/IconLabelList"/>
    <dgm:cxn modelId="{2299AFE8-B88A-49F9-9942-58950067D518}" type="presOf" srcId="{278D23AE-20AA-4146-B335-F3312FA56414}" destId="{E2FF039E-4203-4F33-B939-B4A642B38680}" srcOrd="0" destOrd="0" presId="urn:microsoft.com/office/officeart/2018/2/layout/IconLabelList"/>
    <dgm:cxn modelId="{0C2674EC-82E1-45C5-A690-3E4E6DCC8B16}" srcId="{AC488FCB-E244-477F-8BEE-6DC953446A58}" destId="{C8CDD412-74FC-4624-A4E1-D76023C36E95}" srcOrd="1" destOrd="0" parTransId="{E059B987-07A6-422C-926D-1E7ABD0CE949}" sibTransId="{72437D07-853A-47FA-AE95-1370B30DEC60}"/>
    <dgm:cxn modelId="{56759B09-7F61-4B92-B66E-EC97AB0A861C}" type="presParOf" srcId="{16C29CB1-3043-425D-98D5-887B4ED2E556}" destId="{2DAF71C3-4AFF-4DAF-838E-853B7C469E39}" srcOrd="0" destOrd="0" presId="urn:microsoft.com/office/officeart/2018/2/layout/IconLabelList"/>
    <dgm:cxn modelId="{769A1C05-39D8-4A4A-8FC2-5ADE4EC9A282}" type="presParOf" srcId="{2DAF71C3-4AFF-4DAF-838E-853B7C469E39}" destId="{CB3CC94B-FF8E-4398-8C5C-7C1470D25F03}" srcOrd="0" destOrd="0" presId="urn:microsoft.com/office/officeart/2018/2/layout/IconLabelList"/>
    <dgm:cxn modelId="{82D1B205-0E6E-4232-8097-B010ACAA2FA4}" type="presParOf" srcId="{2DAF71C3-4AFF-4DAF-838E-853B7C469E39}" destId="{95CDE7B9-D7D2-4BE4-A89E-6FAECE644F19}" srcOrd="1" destOrd="0" presId="urn:microsoft.com/office/officeart/2018/2/layout/IconLabelList"/>
    <dgm:cxn modelId="{B8A02A25-075B-4F72-A383-3049BE19CAD0}" type="presParOf" srcId="{2DAF71C3-4AFF-4DAF-838E-853B7C469E39}" destId="{E2FF039E-4203-4F33-B939-B4A642B38680}" srcOrd="2" destOrd="0" presId="urn:microsoft.com/office/officeart/2018/2/layout/IconLabelList"/>
    <dgm:cxn modelId="{A1FB6487-3A67-42D7-A0B2-DDE2D9FEC6D0}" type="presParOf" srcId="{16C29CB1-3043-425D-98D5-887B4ED2E556}" destId="{032B9185-A28C-4654-A5A1-CD255E55B983}" srcOrd="1" destOrd="0" presId="urn:microsoft.com/office/officeart/2018/2/layout/IconLabelList"/>
    <dgm:cxn modelId="{8303105A-39F9-4D72-BF7E-6FC656496158}" type="presParOf" srcId="{16C29CB1-3043-425D-98D5-887B4ED2E556}" destId="{FABD133D-5015-45E5-965C-928C4CB0AE57}" srcOrd="2" destOrd="0" presId="urn:microsoft.com/office/officeart/2018/2/layout/IconLabelList"/>
    <dgm:cxn modelId="{1920CCB0-2B80-4ED9-BFEC-4AB914CD0BCF}" type="presParOf" srcId="{FABD133D-5015-45E5-965C-928C4CB0AE57}" destId="{41E28E3C-70FF-4989-93DC-4189F7E2F8D1}" srcOrd="0" destOrd="0" presId="urn:microsoft.com/office/officeart/2018/2/layout/IconLabelList"/>
    <dgm:cxn modelId="{47FFB38B-D4A1-44A1-9007-60581D268D8B}" type="presParOf" srcId="{FABD133D-5015-45E5-965C-928C4CB0AE57}" destId="{2E68D9DA-AF71-4DF1-971B-BFC939E22233}" srcOrd="1" destOrd="0" presId="urn:microsoft.com/office/officeart/2018/2/layout/IconLabelList"/>
    <dgm:cxn modelId="{93D65DDF-EDD2-4F8E-BF09-696B11C23DC3}" type="presParOf" srcId="{FABD133D-5015-45E5-965C-928C4CB0AE57}" destId="{4E3EEBFF-8D9E-413A-98A2-058685AA112B}" srcOrd="2" destOrd="0" presId="urn:microsoft.com/office/officeart/2018/2/layout/IconLabelList"/>
    <dgm:cxn modelId="{F60E484C-D142-4578-BF79-E267541E2948}" type="presParOf" srcId="{16C29CB1-3043-425D-98D5-887B4ED2E556}" destId="{7FF120C0-E292-4F90-B0D9-227AE8A0B26C}" srcOrd="3" destOrd="0" presId="urn:microsoft.com/office/officeart/2018/2/layout/IconLabelList"/>
    <dgm:cxn modelId="{36300F8B-78C3-41C8-BDD2-944D1C8DA10A}" type="presParOf" srcId="{16C29CB1-3043-425D-98D5-887B4ED2E556}" destId="{5FF12774-4C68-4FDB-B8B6-BA4D30811E70}" srcOrd="4" destOrd="0" presId="urn:microsoft.com/office/officeart/2018/2/layout/IconLabelList"/>
    <dgm:cxn modelId="{2CC26F10-6802-4252-980E-F79A1C04C1A2}" type="presParOf" srcId="{5FF12774-4C68-4FDB-B8B6-BA4D30811E70}" destId="{1EC84F0E-B84C-4954-AC59-3AD377F1D044}" srcOrd="0" destOrd="0" presId="urn:microsoft.com/office/officeart/2018/2/layout/IconLabelList"/>
    <dgm:cxn modelId="{4EACCFD6-6473-4AA9-BED7-6D3BC7647128}" type="presParOf" srcId="{5FF12774-4C68-4FDB-B8B6-BA4D30811E70}" destId="{D56C3C35-01AC-4EF8-8B38-56350791C8A5}" srcOrd="1" destOrd="0" presId="urn:microsoft.com/office/officeart/2018/2/layout/IconLabelList"/>
    <dgm:cxn modelId="{15984363-3068-4758-BE13-AF91733428E1}" type="presParOf" srcId="{5FF12774-4C68-4FDB-B8B6-BA4D30811E70}" destId="{99BEC14A-55F8-425D-AE5F-84BC3318EFDD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B5028067-FFD3-41DE-8BF5-3395E841660F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B19101A4-7631-464F-B831-4D5FEC807C00}">
      <dgm:prSet/>
      <dgm:spPr/>
      <dgm:t>
        <a:bodyPr/>
        <a:lstStyle/>
        <a:p>
          <a:r>
            <a:rPr lang="en-US" b="0" i="0" dirty="0"/>
            <a:t>CA SANJAY JAIN		</a:t>
          </a:r>
          <a:endParaRPr lang="en-US" dirty="0"/>
        </a:p>
      </dgm:t>
    </dgm:pt>
    <dgm:pt modelId="{36702A14-E89B-48E1-AF4A-0C33C96F1548}" type="parTrans" cxnId="{31FEF12D-9223-4237-BFBB-9A1AA97DB016}">
      <dgm:prSet/>
      <dgm:spPr/>
      <dgm:t>
        <a:bodyPr/>
        <a:lstStyle/>
        <a:p>
          <a:endParaRPr lang="en-US"/>
        </a:p>
      </dgm:t>
    </dgm:pt>
    <dgm:pt modelId="{6E5B9B3E-8017-4BB5-B239-A43089392764}" type="sibTrans" cxnId="{31FEF12D-9223-4237-BFBB-9A1AA97DB016}">
      <dgm:prSet/>
      <dgm:spPr/>
      <dgm:t>
        <a:bodyPr/>
        <a:lstStyle/>
        <a:p>
          <a:endParaRPr lang="en-US"/>
        </a:p>
      </dgm:t>
    </dgm:pt>
    <dgm:pt modelId="{DEBDD140-38AE-462D-80C5-B2E7FCFC3961}">
      <dgm:prSet custT="1"/>
      <dgm:spPr/>
      <dgm:t>
        <a:bodyPr/>
        <a:lstStyle/>
        <a:p>
          <a:r>
            <a:rPr lang="en-US" sz="2400" b="0" i="0" dirty="0"/>
            <a:t>PARTNER, J JAIN &amp;COMPANY</a:t>
          </a:r>
          <a:endParaRPr lang="en-US" sz="2400" dirty="0"/>
        </a:p>
      </dgm:t>
    </dgm:pt>
    <dgm:pt modelId="{3FAC100E-7E0E-44EA-9CE8-08761E356073}" type="parTrans" cxnId="{EA1B3378-38F8-4BAB-9136-44E17DCA3446}">
      <dgm:prSet/>
      <dgm:spPr/>
      <dgm:t>
        <a:bodyPr/>
        <a:lstStyle/>
        <a:p>
          <a:endParaRPr lang="en-US"/>
        </a:p>
      </dgm:t>
    </dgm:pt>
    <dgm:pt modelId="{9E428608-9A92-4187-9A93-E36A124011EB}" type="sibTrans" cxnId="{EA1B3378-38F8-4BAB-9136-44E17DCA3446}">
      <dgm:prSet/>
      <dgm:spPr/>
      <dgm:t>
        <a:bodyPr/>
        <a:lstStyle/>
        <a:p>
          <a:endParaRPr lang="en-US"/>
        </a:p>
      </dgm:t>
    </dgm:pt>
    <dgm:pt modelId="{62C94B5D-6CD8-4A67-B7BA-68E017DD0B0C}">
      <dgm:prSet/>
      <dgm:spPr/>
      <dgm:t>
        <a:bodyPr/>
        <a:lstStyle/>
        <a:p>
          <a:r>
            <a:rPr lang="en-US" b="0" i="0" dirty="0"/>
            <a:t>CONTACT AT :  9830928057</a:t>
          </a:r>
        </a:p>
        <a:p>
          <a:r>
            <a:rPr lang="en-US" b="0" i="0" dirty="0"/>
            <a:t>            </a:t>
          </a:r>
          <a:r>
            <a:rPr lang="en-US" b="0" i="0" dirty="0">
              <a:hlinkClick xmlns:r="http://schemas.openxmlformats.org/officeDocument/2006/relationships" r:id="rId1"/>
            </a:rPr>
            <a:t>sanjay@jjainco.com</a:t>
          </a:r>
          <a:r>
            <a:rPr lang="en-US" b="0" i="0" dirty="0"/>
            <a:t>                          </a:t>
          </a:r>
          <a:endParaRPr lang="en-US" dirty="0"/>
        </a:p>
      </dgm:t>
    </dgm:pt>
    <dgm:pt modelId="{68DB853B-320A-4642-9B9B-0717ABA91870}" type="parTrans" cxnId="{EF88CE8C-2FCC-4912-B968-8BE3A0CFF19C}">
      <dgm:prSet/>
      <dgm:spPr/>
      <dgm:t>
        <a:bodyPr/>
        <a:lstStyle/>
        <a:p>
          <a:endParaRPr lang="en-US"/>
        </a:p>
      </dgm:t>
    </dgm:pt>
    <dgm:pt modelId="{5A840446-5C7B-4E91-9E83-3C9267DE1E05}" type="sibTrans" cxnId="{EF88CE8C-2FCC-4912-B968-8BE3A0CFF19C}">
      <dgm:prSet/>
      <dgm:spPr/>
      <dgm:t>
        <a:bodyPr/>
        <a:lstStyle/>
        <a:p>
          <a:endParaRPr lang="en-US"/>
        </a:p>
      </dgm:t>
    </dgm:pt>
    <dgm:pt modelId="{92B46D1C-9AE0-447A-989D-A1815A157F47}" type="pres">
      <dgm:prSet presAssocID="{B5028067-FFD3-41DE-8BF5-3395E841660F}" presName="vert0" presStyleCnt="0">
        <dgm:presLayoutVars>
          <dgm:dir/>
          <dgm:animOne val="branch"/>
          <dgm:animLvl val="lvl"/>
        </dgm:presLayoutVars>
      </dgm:prSet>
      <dgm:spPr/>
    </dgm:pt>
    <dgm:pt modelId="{D5A82324-E222-4ABE-B5CE-941D791B0973}" type="pres">
      <dgm:prSet presAssocID="{B19101A4-7631-464F-B831-4D5FEC807C00}" presName="thickLine" presStyleLbl="alignNode1" presStyleIdx="0" presStyleCnt="3"/>
      <dgm:spPr/>
    </dgm:pt>
    <dgm:pt modelId="{8ABFD0CC-88D0-452E-B979-32C78BE274CF}" type="pres">
      <dgm:prSet presAssocID="{B19101A4-7631-464F-B831-4D5FEC807C00}" presName="horz1" presStyleCnt="0"/>
      <dgm:spPr/>
    </dgm:pt>
    <dgm:pt modelId="{D738FCAF-823E-4AF3-AEB8-9B54FD91BD35}" type="pres">
      <dgm:prSet presAssocID="{B19101A4-7631-464F-B831-4D5FEC807C00}" presName="tx1" presStyleLbl="revTx" presStyleIdx="0" presStyleCnt="3"/>
      <dgm:spPr/>
    </dgm:pt>
    <dgm:pt modelId="{B165070C-25B3-4F3F-A5C1-FF99B2B276FD}" type="pres">
      <dgm:prSet presAssocID="{B19101A4-7631-464F-B831-4D5FEC807C00}" presName="vert1" presStyleCnt="0"/>
      <dgm:spPr/>
    </dgm:pt>
    <dgm:pt modelId="{7802C3F5-77BA-4F17-AC4F-F5D4256FABF5}" type="pres">
      <dgm:prSet presAssocID="{DEBDD140-38AE-462D-80C5-B2E7FCFC3961}" presName="thickLine" presStyleLbl="alignNode1" presStyleIdx="1" presStyleCnt="3"/>
      <dgm:spPr/>
    </dgm:pt>
    <dgm:pt modelId="{D92288F9-F78D-4577-BDED-071C78535DE0}" type="pres">
      <dgm:prSet presAssocID="{DEBDD140-38AE-462D-80C5-B2E7FCFC3961}" presName="horz1" presStyleCnt="0"/>
      <dgm:spPr/>
    </dgm:pt>
    <dgm:pt modelId="{CA38DE66-6948-43E3-A764-D8132FA4CF55}" type="pres">
      <dgm:prSet presAssocID="{DEBDD140-38AE-462D-80C5-B2E7FCFC3961}" presName="tx1" presStyleLbl="revTx" presStyleIdx="1" presStyleCnt="3"/>
      <dgm:spPr/>
    </dgm:pt>
    <dgm:pt modelId="{1AE46583-C7D6-4F52-82AF-43F0CA124933}" type="pres">
      <dgm:prSet presAssocID="{DEBDD140-38AE-462D-80C5-B2E7FCFC3961}" presName="vert1" presStyleCnt="0"/>
      <dgm:spPr/>
    </dgm:pt>
    <dgm:pt modelId="{2C88BAAA-769F-43C5-974B-70CB191385A6}" type="pres">
      <dgm:prSet presAssocID="{62C94B5D-6CD8-4A67-B7BA-68E017DD0B0C}" presName="thickLine" presStyleLbl="alignNode1" presStyleIdx="2" presStyleCnt="3"/>
      <dgm:spPr/>
    </dgm:pt>
    <dgm:pt modelId="{7053CF6D-B3FA-4A25-A0BE-1EA56D73D0AB}" type="pres">
      <dgm:prSet presAssocID="{62C94B5D-6CD8-4A67-B7BA-68E017DD0B0C}" presName="horz1" presStyleCnt="0"/>
      <dgm:spPr/>
    </dgm:pt>
    <dgm:pt modelId="{799BB4F3-AAC6-4E46-9236-D00430959DD5}" type="pres">
      <dgm:prSet presAssocID="{62C94B5D-6CD8-4A67-B7BA-68E017DD0B0C}" presName="tx1" presStyleLbl="revTx" presStyleIdx="2" presStyleCnt="3"/>
      <dgm:spPr/>
    </dgm:pt>
    <dgm:pt modelId="{C84C7DA1-52A3-4168-9B55-62322EC8E07C}" type="pres">
      <dgm:prSet presAssocID="{62C94B5D-6CD8-4A67-B7BA-68E017DD0B0C}" presName="vert1" presStyleCnt="0"/>
      <dgm:spPr/>
    </dgm:pt>
  </dgm:ptLst>
  <dgm:cxnLst>
    <dgm:cxn modelId="{97395221-1539-4F14-BCB9-CCCC7A27F077}" type="presOf" srcId="{DEBDD140-38AE-462D-80C5-B2E7FCFC3961}" destId="{CA38DE66-6948-43E3-A764-D8132FA4CF55}" srcOrd="0" destOrd="0" presId="urn:microsoft.com/office/officeart/2008/layout/LinedList"/>
    <dgm:cxn modelId="{31FEF12D-9223-4237-BFBB-9A1AA97DB016}" srcId="{B5028067-FFD3-41DE-8BF5-3395E841660F}" destId="{B19101A4-7631-464F-B831-4D5FEC807C00}" srcOrd="0" destOrd="0" parTransId="{36702A14-E89B-48E1-AF4A-0C33C96F1548}" sibTransId="{6E5B9B3E-8017-4BB5-B239-A43089392764}"/>
    <dgm:cxn modelId="{7F7B8D3F-887F-498E-A981-BC19B0D5ADA7}" type="presOf" srcId="{B5028067-FFD3-41DE-8BF5-3395E841660F}" destId="{92B46D1C-9AE0-447A-989D-A1815A157F47}" srcOrd="0" destOrd="0" presId="urn:microsoft.com/office/officeart/2008/layout/LinedList"/>
    <dgm:cxn modelId="{EA1B3378-38F8-4BAB-9136-44E17DCA3446}" srcId="{B5028067-FFD3-41DE-8BF5-3395E841660F}" destId="{DEBDD140-38AE-462D-80C5-B2E7FCFC3961}" srcOrd="1" destOrd="0" parTransId="{3FAC100E-7E0E-44EA-9CE8-08761E356073}" sibTransId="{9E428608-9A92-4187-9A93-E36A124011EB}"/>
    <dgm:cxn modelId="{EF88CE8C-2FCC-4912-B968-8BE3A0CFF19C}" srcId="{B5028067-FFD3-41DE-8BF5-3395E841660F}" destId="{62C94B5D-6CD8-4A67-B7BA-68E017DD0B0C}" srcOrd="2" destOrd="0" parTransId="{68DB853B-320A-4642-9B9B-0717ABA91870}" sibTransId="{5A840446-5C7B-4E91-9E83-3C9267DE1E05}"/>
    <dgm:cxn modelId="{4344CDBC-F52C-4FB7-AD04-15D2913C5D29}" type="presOf" srcId="{62C94B5D-6CD8-4A67-B7BA-68E017DD0B0C}" destId="{799BB4F3-AAC6-4E46-9236-D00430959DD5}" srcOrd="0" destOrd="0" presId="urn:microsoft.com/office/officeart/2008/layout/LinedList"/>
    <dgm:cxn modelId="{7E65BDC1-07C2-4F8D-944E-70CBFD33E073}" type="presOf" srcId="{B19101A4-7631-464F-B831-4D5FEC807C00}" destId="{D738FCAF-823E-4AF3-AEB8-9B54FD91BD35}" srcOrd="0" destOrd="0" presId="urn:microsoft.com/office/officeart/2008/layout/LinedList"/>
    <dgm:cxn modelId="{5CFC6FDB-0A9A-455F-9F3D-56D8BB119DBF}" type="presParOf" srcId="{92B46D1C-9AE0-447A-989D-A1815A157F47}" destId="{D5A82324-E222-4ABE-B5CE-941D791B0973}" srcOrd="0" destOrd="0" presId="urn:microsoft.com/office/officeart/2008/layout/LinedList"/>
    <dgm:cxn modelId="{37EEB4D5-254E-4447-A8B4-42C0C62F2DCF}" type="presParOf" srcId="{92B46D1C-9AE0-447A-989D-A1815A157F47}" destId="{8ABFD0CC-88D0-452E-B979-32C78BE274CF}" srcOrd="1" destOrd="0" presId="urn:microsoft.com/office/officeart/2008/layout/LinedList"/>
    <dgm:cxn modelId="{83FA2BC6-D4C4-4AF5-8149-18322EBF52A9}" type="presParOf" srcId="{8ABFD0CC-88D0-452E-B979-32C78BE274CF}" destId="{D738FCAF-823E-4AF3-AEB8-9B54FD91BD35}" srcOrd="0" destOrd="0" presId="urn:microsoft.com/office/officeart/2008/layout/LinedList"/>
    <dgm:cxn modelId="{9DA182FF-48FD-43D9-86D8-3A2B946B1AFF}" type="presParOf" srcId="{8ABFD0CC-88D0-452E-B979-32C78BE274CF}" destId="{B165070C-25B3-4F3F-A5C1-FF99B2B276FD}" srcOrd="1" destOrd="0" presId="urn:microsoft.com/office/officeart/2008/layout/LinedList"/>
    <dgm:cxn modelId="{86CBEC4F-5AF8-4412-BED3-85945865F640}" type="presParOf" srcId="{92B46D1C-9AE0-447A-989D-A1815A157F47}" destId="{7802C3F5-77BA-4F17-AC4F-F5D4256FABF5}" srcOrd="2" destOrd="0" presId="urn:microsoft.com/office/officeart/2008/layout/LinedList"/>
    <dgm:cxn modelId="{3D01F7F2-2081-4CC4-8FFF-FEA4D8EAA3B5}" type="presParOf" srcId="{92B46D1C-9AE0-447A-989D-A1815A157F47}" destId="{D92288F9-F78D-4577-BDED-071C78535DE0}" srcOrd="3" destOrd="0" presId="urn:microsoft.com/office/officeart/2008/layout/LinedList"/>
    <dgm:cxn modelId="{49AF0A18-864F-4523-B6C8-E79A71A2F91E}" type="presParOf" srcId="{D92288F9-F78D-4577-BDED-071C78535DE0}" destId="{CA38DE66-6948-43E3-A764-D8132FA4CF55}" srcOrd="0" destOrd="0" presId="urn:microsoft.com/office/officeart/2008/layout/LinedList"/>
    <dgm:cxn modelId="{101E7869-A025-4CDC-A96E-468969490A76}" type="presParOf" srcId="{D92288F9-F78D-4577-BDED-071C78535DE0}" destId="{1AE46583-C7D6-4F52-82AF-43F0CA124933}" srcOrd="1" destOrd="0" presId="urn:microsoft.com/office/officeart/2008/layout/LinedList"/>
    <dgm:cxn modelId="{FBC9178F-1247-4DCA-8424-6EB1570B7084}" type="presParOf" srcId="{92B46D1C-9AE0-447A-989D-A1815A157F47}" destId="{2C88BAAA-769F-43C5-974B-70CB191385A6}" srcOrd="4" destOrd="0" presId="urn:microsoft.com/office/officeart/2008/layout/LinedList"/>
    <dgm:cxn modelId="{F25A1F9C-2E1A-43BF-813D-52EB79A2DE41}" type="presParOf" srcId="{92B46D1C-9AE0-447A-989D-A1815A157F47}" destId="{7053CF6D-B3FA-4A25-A0BE-1EA56D73D0AB}" srcOrd="5" destOrd="0" presId="urn:microsoft.com/office/officeart/2008/layout/LinedList"/>
    <dgm:cxn modelId="{4570072B-225A-4380-9174-3F8747980EE9}" type="presParOf" srcId="{7053CF6D-B3FA-4A25-A0BE-1EA56D73D0AB}" destId="{799BB4F3-AAC6-4E46-9236-D00430959DD5}" srcOrd="0" destOrd="0" presId="urn:microsoft.com/office/officeart/2008/layout/LinedList"/>
    <dgm:cxn modelId="{88FB60B2-46D3-4A3A-950F-BFB7D8D4F58D}" type="presParOf" srcId="{7053CF6D-B3FA-4A25-A0BE-1EA56D73D0AB}" destId="{C84C7DA1-52A3-4168-9B55-62322EC8E07C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5588FDE-B586-419A-BB67-03C3D72E2602}" type="doc">
      <dgm:prSet loTypeId="urn:microsoft.com/office/officeart/2005/8/layout/vList2" loCatId="list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8CC6CADD-5CAA-4C9F-8356-1D1720CE77BF}">
      <dgm:prSet/>
      <dgm:spPr/>
      <dgm:t>
        <a:bodyPr/>
        <a:lstStyle/>
        <a:p>
          <a:r>
            <a:rPr lang="en-US" dirty="0"/>
            <a:t>Make more time to focus on high value initiatives.</a:t>
          </a:r>
        </a:p>
      </dgm:t>
    </dgm:pt>
    <dgm:pt modelId="{B49003A0-D286-4979-9EEB-C4A5F252BE4A}" type="parTrans" cxnId="{D7137845-C117-47E2-A7AA-FA30C5DE793B}">
      <dgm:prSet/>
      <dgm:spPr/>
      <dgm:t>
        <a:bodyPr/>
        <a:lstStyle/>
        <a:p>
          <a:endParaRPr lang="en-US"/>
        </a:p>
      </dgm:t>
    </dgm:pt>
    <dgm:pt modelId="{7AC38D3E-088A-4FD7-BB40-BFCB599EFFB2}" type="sibTrans" cxnId="{D7137845-C117-47E2-A7AA-FA30C5DE793B}">
      <dgm:prSet/>
      <dgm:spPr/>
      <dgm:t>
        <a:bodyPr/>
        <a:lstStyle/>
        <a:p>
          <a:endParaRPr lang="en-US"/>
        </a:p>
      </dgm:t>
    </dgm:pt>
    <dgm:pt modelId="{FCA85D40-B63E-4245-A84C-B01E1925F9E4}" type="pres">
      <dgm:prSet presAssocID="{15588FDE-B586-419A-BB67-03C3D72E2602}" presName="linear" presStyleCnt="0">
        <dgm:presLayoutVars>
          <dgm:animLvl val="lvl"/>
          <dgm:resizeHandles val="exact"/>
        </dgm:presLayoutVars>
      </dgm:prSet>
      <dgm:spPr/>
    </dgm:pt>
    <dgm:pt modelId="{BC31CB59-16F9-415C-9557-CC01395DD0A9}" type="pres">
      <dgm:prSet presAssocID="{8CC6CADD-5CAA-4C9F-8356-1D1720CE77BF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D7137845-C117-47E2-A7AA-FA30C5DE793B}" srcId="{15588FDE-B586-419A-BB67-03C3D72E2602}" destId="{8CC6CADD-5CAA-4C9F-8356-1D1720CE77BF}" srcOrd="0" destOrd="0" parTransId="{B49003A0-D286-4979-9EEB-C4A5F252BE4A}" sibTransId="{7AC38D3E-088A-4FD7-BB40-BFCB599EFFB2}"/>
    <dgm:cxn modelId="{84214395-6050-426D-A936-B1E70F4211A5}" type="presOf" srcId="{15588FDE-B586-419A-BB67-03C3D72E2602}" destId="{FCA85D40-B63E-4245-A84C-B01E1925F9E4}" srcOrd="0" destOrd="0" presId="urn:microsoft.com/office/officeart/2005/8/layout/vList2"/>
    <dgm:cxn modelId="{27359BC9-EE26-4995-88EF-0688803B2A00}" type="presOf" srcId="{8CC6CADD-5CAA-4C9F-8356-1D1720CE77BF}" destId="{BC31CB59-16F9-415C-9557-CC01395DD0A9}" srcOrd="0" destOrd="0" presId="urn:microsoft.com/office/officeart/2005/8/layout/vList2"/>
    <dgm:cxn modelId="{90C73C0E-58AA-4E31-BAC1-417299568B8A}" type="presParOf" srcId="{FCA85D40-B63E-4245-A84C-B01E1925F9E4}" destId="{BC31CB59-16F9-415C-9557-CC01395DD0A9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5588FDE-B586-419A-BB67-03C3D72E2602}" type="doc">
      <dgm:prSet loTypeId="urn:microsoft.com/office/officeart/2005/8/layout/vList2" loCatId="list" qsTypeId="urn:microsoft.com/office/officeart/2005/8/quickstyle/simple5" qsCatId="simple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8CC6CADD-5CAA-4C9F-8356-1D1720CE77BF}">
      <dgm:prSet/>
      <dgm:spPr/>
      <dgm:t>
        <a:bodyPr/>
        <a:lstStyle/>
        <a:p>
          <a:r>
            <a:rPr lang="en-US" dirty="0"/>
            <a:t>Integrate and deploy with zero downtime.</a:t>
          </a:r>
        </a:p>
      </dgm:t>
    </dgm:pt>
    <dgm:pt modelId="{B49003A0-D286-4979-9EEB-C4A5F252BE4A}" type="parTrans" cxnId="{D7137845-C117-47E2-A7AA-FA30C5DE793B}">
      <dgm:prSet/>
      <dgm:spPr/>
      <dgm:t>
        <a:bodyPr/>
        <a:lstStyle/>
        <a:p>
          <a:endParaRPr lang="en-US"/>
        </a:p>
      </dgm:t>
    </dgm:pt>
    <dgm:pt modelId="{7AC38D3E-088A-4FD7-BB40-BFCB599EFFB2}" type="sibTrans" cxnId="{D7137845-C117-47E2-A7AA-FA30C5DE793B}">
      <dgm:prSet/>
      <dgm:spPr/>
      <dgm:t>
        <a:bodyPr/>
        <a:lstStyle/>
        <a:p>
          <a:endParaRPr lang="en-US"/>
        </a:p>
      </dgm:t>
    </dgm:pt>
    <dgm:pt modelId="{68DE5EEF-5375-4B21-8E16-A8CCA35314C5}" type="pres">
      <dgm:prSet presAssocID="{15588FDE-B586-419A-BB67-03C3D72E2602}" presName="linear" presStyleCnt="0">
        <dgm:presLayoutVars>
          <dgm:animLvl val="lvl"/>
          <dgm:resizeHandles val="exact"/>
        </dgm:presLayoutVars>
      </dgm:prSet>
      <dgm:spPr/>
    </dgm:pt>
    <dgm:pt modelId="{E79B9801-52D5-4DC6-AF82-2CC6E5850500}" type="pres">
      <dgm:prSet presAssocID="{8CC6CADD-5CAA-4C9F-8356-1D1720CE77BF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D7137845-C117-47E2-A7AA-FA30C5DE793B}" srcId="{15588FDE-B586-419A-BB67-03C3D72E2602}" destId="{8CC6CADD-5CAA-4C9F-8356-1D1720CE77BF}" srcOrd="0" destOrd="0" parTransId="{B49003A0-D286-4979-9EEB-C4A5F252BE4A}" sibTransId="{7AC38D3E-088A-4FD7-BB40-BFCB599EFFB2}"/>
    <dgm:cxn modelId="{07FE3288-2B80-44AF-8AA9-3708408C48DB}" type="presOf" srcId="{15588FDE-B586-419A-BB67-03C3D72E2602}" destId="{68DE5EEF-5375-4B21-8E16-A8CCA35314C5}" srcOrd="0" destOrd="0" presId="urn:microsoft.com/office/officeart/2005/8/layout/vList2"/>
    <dgm:cxn modelId="{CE1E38CF-F37A-416B-84D2-919F2BE4A505}" type="presOf" srcId="{8CC6CADD-5CAA-4C9F-8356-1D1720CE77BF}" destId="{E79B9801-52D5-4DC6-AF82-2CC6E5850500}" srcOrd="0" destOrd="0" presId="urn:microsoft.com/office/officeart/2005/8/layout/vList2"/>
    <dgm:cxn modelId="{4E278BF9-074D-4813-BB1A-C77A8D7CD1BB}" type="presParOf" srcId="{68DE5EEF-5375-4B21-8E16-A8CCA35314C5}" destId="{E79B9801-52D5-4DC6-AF82-2CC6E5850500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5588FDE-B586-419A-BB67-03C3D72E2602}" type="doc">
      <dgm:prSet loTypeId="urn:microsoft.com/office/officeart/2005/8/layout/vList2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CC6CADD-5CAA-4C9F-8356-1D1720CE77BF}">
      <dgm:prSet/>
      <dgm:spPr/>
      <dgm:t>
        <a:bodyPr/>
        <a:lstStyle/>
        <a:p>
          <a:r>
            <a:rPr lang="en-US" dirty="0"/>
            <a:t>Accuracy and Consistency.</a:t>
          </a:r>
        </a:p>
      </dgm:t>
    </dgm:pt>
    <dgm:pt modelId="{B49003A0-D286-4979-9EEB-C4A5F252BE4A}" type="parTrans" cxnId="{D7137845-C117-47E2-A7AA-FA30C5DE793B}">
      <dgm:prSet/>
      <dgm:spPr/>
      <dgm:t>
        <a:bodyPr/>
        <a:lstStyle/>
        <a:p>
          <a:endParaRPr lang="en-US"/>
        </a:p>
      </dgm:t>
    </dgm:pt>
    <dgm:pt modelId="{7AC38D3E-088A-4FD7-BB40-BFCB599EFFB2}" type="sibTrans" cxnId="{D7137845-C117-47E2-A7AA-FA30C5DE793B}">
      <dgm:prSet/>
      <dgm:spPr/>
      <dgm:t>
        <a:bodyPr/>
        <a:lstStyle/>
        <a:p>
          <a:endParaRPr lang="en-US"/>
        </a:p>
      </dgm:t>
    </dgm:pt>
    <dgm:pt modelId="{DCAC30E8-37F0-4345-ABE2-6FDFF995D883}" type="pres">
      <dgm:prSet presAssocID="{15588FDE-B586-419A-BB67-03C3D72E2602}" presName="linear" presStyleCnt="0">
        <dgm:presLayoutVars>
          <dgm:animLvl val="lvl"/>
          <dgm:resizeHandles val="exact"/>
        </dgm:presLayoutVars>
      </dgm:prSet>
      <dgm:spPr/>
    </dgm:pt>
    <dgm:pt modelId="{0F96E26C-FAA4-4B08-B9D2-98ED4ABA2492}" type="pres">
      <dgm:prSet presAssocID="{8CC6CADD-5CAA-4C9F-8356-1D1720CE77BF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D7137845-C117-47E2-A7AA-FA30C5DE793B}" srcId="{15588FDE-B586-419A-BB67-03C3D72E2602}" destId="{8CC6CADD-5CAA-4C9F-8356-1D1720CE77BF}" srcOrd="0" destOrd="0" parTransId="{B49003A0-D286-4979-9EEB-C4A5F252BE4A}" sibTransId="{7AC38D3E-088A-4FD7-BB40-BFCB599EFFB2}"/>
    <dgm:cxn modelId="{0A735780-3952-4F13-A6A8-08B5DCB3E8C8}" type="presOf" srcId="{8CC6CADD-5CAA-4C9F-8356-1D1720CE77BF}" destId="{0F96E26C-FAA4-4B08-B9D2-98ED4ABA2492}" srcOrd="0" destOrd="0" presId="urn:microsoft.com/office/officeart/2005/8/layout/vList2"/>
    <dgm:cxn modelId="{87BCD1AB-DF64-49E2-B1B7-5C4BD260ECFE}" type="presOf" srcId="{15588FDE-B586-419A-BB67-03C3D72E2602}" destId="{DCAC30E8-37F0-4345-ABE2-6FDFF995D883}" srcOrd="0" destOrd="0" presId="urn:microsoft.com/office/officeart/2005/8/layout/vList2"/>
    <dgm:cxn modelId="{DA0593C1-C61F-4DEC-8E06-D9D6E2D071A8}" type="presParOf" srcId="{DCAC30E8-37F0-4345-ABE2-6FDFF995D883}" destId="{0F96E26C-FAA4-4B08-B9D2-98ED4ABA2492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5588FDE-B586-419A-BB67-03C3D72E2602}" type="doc">
      <dgm:prSet loTypeId="urn:microsoft.com/office/officeart/2005/8/layout/vList2" loCatId="list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8CC6CADD-5CAA-4C9F-8356-1D1720CE77BF}">
      <dgm:prSet/>
      <dgm:spPr/>
      <dgm:t>
        <a:bodyPr/>
        <a:lstStyle/>
        <a:p>
          <a:r>
            <a:rPr lang="en-US" dirty="0"/>
            <a:t>Less human error.</a:t>
          </a:r>
        </a:p>
      </dgm:t>
    </dgm:pt>
    <dgm:pt modelId="{B49003A0-D286-4979-9EEB-C4A5F252BE4A}" type="parTrans" cxnId="{D7137845-C117-47E2-A7AA-FA30C5DE793B}">
      <dgm:prSet/>
      <dgm:spPr/>
      <dgm:t>
        <a:bodyPr/>
        <a:lstStyle/>
        <a:p>
          <a:endParaRPr lang="en-US"/>
        </a:p>
      </dgm:t>
    </dgm:pt>
    <dgm:pt modelId="{7AC38D3E-088A-4FD7-BB40-BFCB599EFFB2}" type="sibTrans" cxnId="{D7137845-C117-47E2-A7AA-FA30C5DE793B}">
      <dgm:prSet/>
      <dgm:spPr/>
      <dgm:t>
        <a:bodyPr/>
        <a:lstStyle/>
        <a:p>
          <a:endParaRPr lang="en-US"/>
        </a:p>
      </dgm:t>
    </dgm:pt>
    <dgm:pt modelId="{E5D7F13E-AAEF-4475-A4A4-074B90B72FAE}" type="pres">
      <dgm:prSet presAssocID="{15588FDE-B586-419A-BB67-03C3D72E2602}" presName="linear" presStyleCnt="0">
        <dgm:presLayoutVars>
          <dgm:animLvl val="lvl"/>
          <dgm:resizeHandles val="exact"/>
        </dgm:presLayoutVars>
      </dgm:prSet>
      <dgm:spPr/>
    </dgm:pt>
    <dgm:pt modelId="{87A541E1-55F5-40EC-9B64-CBD15F1E5453}" type="pres">
      <dgm:prSet presAssocID="{8CC6CADD-5CAA-4C9F-8356-1D1720CE77BF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D7137845-C117-47E2-A7AA-FA30C5DE793B}" srcId="{15588FDE-B586-419A-BB67-03C3D72E2602}" destId="{8CC6CADD-5CAA-4C9F-8356-1D1720CE77BF}" srcOrd="0" destOrd="0" parTransId="{B49003A0-D286-4979-9EEB-C4A5F252BE4A}" sibTransId="{7AC38D3E-088A-4FD7-BB40-BFCB599EFFB2}"/>
    <dgm:cxn modelId="{7D0B084F-FAFD-4288-AAF4-EE1F5340195C}" type="presOf" srcId="{8CC6CADD-5CAA-4C9F-8356-1D1720CE77BF}" destId="{87A541E1-55F5-40EC-9B64-CBD15F1E5453}" srcOrd="0" destOrd="0" presId="urn:microsoft.com/office/officeart/2005/8/layout/vList2"/>
    <dgm:cxn modelId="{C8ABEAB1-A427-468F-B2BA-2B8998A8A3AC}" type="presOf" srcId="{15588FDE-B586-419A-BB67-03C3D72E2602}" destId="{E5D7F13E-AAEF-4475-A4A4-074B90B72FAE}" srcOrd="0" destOrd="0" presId="urn:microsoft.com/office/officeart/2005/8/layout/vList2"/>
    <dgm:cxn modelId="{F3205AAF-3211-4F3D-A82E-667DBA06D790}" type="presParOf" srcId="{E5D7F13E-AAEF-4475-A4A4-074B90B72FAE}" destId="{87A541E1-55F5-40EC-9B64-CBD15F1E5453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5588FDE-B586-419A-BB67-03C3D72E2602}" type="doc">
      <dgm:prSet loTypeId="urn:microsoft.com/office/officeart/2005/8/layout/vList2" loCatId="list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8CC6CADD-5CAA-4C9F-8356-1D1720CE77BF}">
      <dgm:prSet/>
      <dgm:spPr/>
      <dgm:t>
        <a:bodyPr/>
        <a:lstStyle/>
        <a:p>
          <a:r>
            <a:rPr lang="en-US" dirty="0"/>
            <a:t>Increased accountability.</a:t>
          </a:r>
        </a:p>
      </dgm:t>
    </dgm:pt>
    <dgm:pt modelId="{B49003A0-D286-4979-9EEB-C4A5F252BE4A}" type="parTrans" cxnId="{D7137845-C117-47E2-A7AA-FA30C5DE793B}">
      <dgm:prSet/>
      <dgm:spPr/>
      <dgm:t>
        <a:bodyPr/>
        <a:lstStyle/>
        <a:p>
          <a:endParaRPr lang="en-US"/>
        </a:p>
      </dgm:t>
    </dgm:pt>
    <dgm:pt modelId="{7AC38D3E-088A-4FD7-BB40-BFCB599EFFB2}" type="sibTrans" cxnId="{D7137845-C117-47E2-A7AA-FA30C5DE793B}">
      <dgm:prSet/>
      <dgm:spPr/>
      <dgm:t>
        <a:bodyPr/>
        <a:lstStyle/>
        <a:p>
          <a:endParaRPr lang="en-US"/>
        </a:p>
      </dgm:t>
    </dgm:pt>
    <dgm:pt modelId="{D160525F-39BF-4C02-A724-CA73C6701410}" type="pres">
      <dgm:prSet presAssocID="{15588FDE-B586-419A-BB67-03C3D72E2602}" presName="linear" presStyleCnt="0">
        <dgm:presLayoutVars>
          <dgm:animLvl val="lvl"/>
          <dgm:resizeHandles val="exact"/>
        </dgm:presLayoutVars>
      </dgm:prSet>
      <dgm:spPr/>
    </dgm:pt>
    <dgm:pt modelId="{38DF3E9F-A224-4532-B33B-A66E5DCABF80}" type="pres">
      <dgm:prSet presAssocID="{8CC6CADD-5CAA-4C9F-8356-1D1720CE77BF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71A2A812-5BD2-4F55-B3A4-F6C9932FC196}" type="presOf" srcId="{15588FDE-B586-419A-BB67-03C3D72E2602}" destId="{D160525F-39BF-4C02-A724-CA73C6701410}" srcOrd="0" destOrd="0" presId="urn:microsoft.com/office/officeart/2005/8/layout/vList2"/>
    <dgm:cxn modelId="{D7137845-C117-47E2-A7AA-FA30C5DE793B}" srcId="{15588FDE-B586-419A-BB67-03C3D72E2602}" destId="{8CC6CADD-5CAA-4C9F-8356-1D1720CE77BF}" srcOrd="0" destOrd="0" parTransId="{B49003A0-D286-4979-9EEB-C4A5F252BE4A}" sibTransId="{7AC38D3E-088A-4FD7-BB40-BFCB599EFFB2}"/>
    <dgm:cxn modelId="{E166DD97-EB22-43F5-8219-D91230F4AACF}" type="presOf" srcId="{8CC6CADD-5CAA-4C9F-8356-1D1720CE77BF}" destId="{38DF3E9F-A224-4532-B33B-A66E5DCABF80}" srcOrd="0" destOrd="0" presId="urn:microsoft.com/office/officeart/2005/8/layout/vList2"/>
    <dgm:cxn modelId="{5DD1985D-F6CF-4491-9063-05C6B8D1E70E}" type="presParOf" srcId="{D160525F-39BF-4C02-A724-CA73C6701410}" destId="{38DF3E9F-A224-4532-B33B-A66E5DCABF80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A594141-2386-4D53-88E8-7E9B54BB37C5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85A425C6-087D-42B1-B501-0D8FD078B16D}">
      <dgm:prSet/>
      <dgm:spPr/>
      <dgm:t>
        <a:bodyPr/>
        <a:lstStyle/>
        <a:p>
          <a:pPr>
            <a:defRPr cap="all"/>
          </a:pPr>
          <a:r>
            <a:rPr lang="en-US"/>
            <a:t>Google Forms</a:t>
          </a:r>
        </a:p>
      </dgm:t>
    </dgm:pt>
    <dgm:pt modelId="{1619FFE0-E4D7-4CD3-8AF5-1CEB728FCB10}" type="parTrans" cxnId="{A47E713C-4A97-4CBF-AF8F-E095F9CF5BD7}">
      <dgm:prSet/>
      <dgm:spPr/>
      <dgm:t>
        <a:bodyPr/>
        <a:lstStyle/>
        <a:p>
          <a:endParaRPr lang="en-US"/>
        </a:p>
      </dgm:t>
    </dgm:pt>
    <dgm:pt modelId="{821C8B50-324C-4F6B-9EF3-036EAC296492}" type="sibTrans" cxnId="{A47E713C-4A97-4CBF-AF8F-E095F9CF5BD7}">
      <dgm:prSet/>
      <dgm:spPr/>
      <dgm:t>
        <a:bodyPr/>
        <a:lstStyle/>
        <a:p>
          <a:endParaRPr lang="en-US" dirty="0"/>
        </a:p>
      </dgm:t>
    </dgm:pt>
    <dgm:pt modelId="{10B55986-058B-4609-AD2D-0803B623A182}">
      <dgm:prSet/>
      <dgm:spPr/>
      <dgm:t>
        <a:bodyPr/>
        <a:lstStyle/>
        <a:p>
          <a:pPr>
            <a:defRPr cap="all"/>
          </a:pPr>
          <a:r>
            <a:rPr lang="en-US"/>
            <a:t>YouTube Video</a:t>
          </a:r>
        </a:p>
      </dgm:t>
    </dgm:pt>
    <dgm:pt modelId="{E67283F0-E34E-4BB8-B47E-257B8AB00A16}" type="parTrans" cxnId="{BDBCFAC5-931E-46CA-95F1-C6769AF8B75A}">
      <dgm:prSet/>
      <dgm:spPr/>
      <dgm:t>
        <a:bodyPr/>
        <a:lstStyle/>
        <a:p>
          <a:endParaRPr lang="en-US"/>
        </a:p>
      </dgm:t>
    </dgm:pt>
    <dgm:pt modelId="{0BD24676-6CAF-4F5A-9E18-826A176B039C}" type="sibTrans" cxnId="{BDBCFAC5-931E-46CA-95F1-C6769AF8B75A}">
      <dgm:prSet/>
      <dgm:spPr/>
      <dgm:t>
        <a:bodyPr/>
        <a:lstStyle/>
        <a:p>
          <a:endParaRPr lang="en-US" dirty="0"/>
        </a:p>
      </dgm:t>
    </dgm:pt>
    <dgm:pt modelId="{E21F7871-C07C-4EB4-A8DE-B02742E1B84B}">
      <dgm:prSet/>
      <dgm:spPr/>
      <dgm:t>
        <a:bodyPr/>
        <a:lstStyle/>
        <a:p>
          <a:pPr>
            <a:defRPr cap="all"/>
          </a:pPr>
          <a:r>
            <a:rPr lang="en-US"/>
            <a:t>Accounting Automation Tools</a:t>
          </a:r>
        </a:p>
      </dgm:t>
    </dgm:pt>
    <dgm:pt modelId="{E6936E49-D7CB-49E8-8FCA-178FA2AC8F2E}" type="parTrans" cxnId="{3670391C-ABC5-496B-BDE7-8C29B4A9B735}">
      <dgm:prSet/>
      <dgm:spPr/>
      <dgm:t>
        <a:bodyPr/>
        <a:lstStyle/>
        <a:p>
          <a:endParaRPr lang="en-US"/>
        </a:p>
      </dgm:t>
    </dgm:pt>
    <dgm:pt modelId="{FC714D08-25EA-487C-9DFC-6C78C4240A08}" type="sibTrans" cxnId="{3670391C-ABC5-496B-BDE7-8C29B4A9B735}">
      <dgm:prSet/>
      <dgm:spPr/>
      <dgm:t>
        <a:bodyPr/>
        <a:lstStyle/>
        <a:p>
          <a:endParaRPr lang="en-US" dirty="0"/>
        </a:p>
      </dgm:t>
    </dgm:pt>
    <dgm:pt modelId="{664556A1-B21C-43BA-9218-3470FE253B17}">
      <dgm:prSet/>
      <dgm:spPr/>
      <dgm:t>
        <a:bodyPr/>
        <a:lstStyle/>
        <a:p>
          <a:pPr>
            <a:defRPr cap="all"/>
          </a:pPr>
          <a:r>
            <a:rPr lang="en-US" dirty="0" err="1"/>
            <a:t>pms</a:t>
          </a:r>
          <a:endParaRPr lang="en-US" dirty="0"/>
        </a:p>
      </dgm:t>
    </dgm:pt>
    <dgm:pt modelId="{8B545B30-2AAD-495A-B218-470295FA4590}" type="parTrans" cxnId="{895B5B4D-3B2E-4AC1-98BE-89D47B9F519D}">
      <dgm:prSet/>
      <dgm:spPr/>
      <dgm:t>
        <a:bodyPr/>
        <a:lstStyle/>
        <a:p>
          <a:endParaRPr lang="en-IN"/>
        </a:p>
      </dgm:t>
    </dgm:pt>
    <dgm:pt modelId="{7CAA53C7-F28A-4019-9D9F-5BBE2812B62F}" type="sibTrans" cxnId="{895B5B4D-3B2E-4AC1-98BE-89D47B9F519D}">
      <dgm:prSet/>
      <dgm:spPr/>
      <dgm:t>
        <a:bodyPr/>
        <a:lstStyle/>
        <a:p>
          <a:endParaRPr lang="en-IN"/>
        </a:p>
      </dgm:t>
    </dgm:pt>
    <dgm:pt modelId="{BB42B070-F7B0-420E-920A-E9AEA6518890}">
      <dgm:prSet/>
      <dgm:spPr/>
      <dgm:t>
        <a:bodyPr/>
        <a:lstStyle/>
        <a:p>
          <a:pPr>
            <a:defRPr cap="all"/>
          </a:pPr>
          <a:r>
            <a:rPr lang="en-US"/>
            <a:t>Document Management Tools</a:t>
          </a:r>
        </a:p>
      </dgm:t>
    </dgm:pt>
    <dgm:pt modelId="{2017E98C-0873-4779-A745-1EE551762098}" type="parTrans" cxnId="{850AF13D-4022-4EF4-9533-B067B7972ED9}">
      <dgm:prSet/>
      <dgm:spPr/>
      <dgm:t>
        <a:bodyPr/>
        <a:lstStyle/>
        <a:p>
          <a:endParaRPr lang="en-IN"/>
        </a:p>
      </dgm:t>
    </dgm:pt>
    <dgm:pt modelId="{256F9FD2-14E0-405B-9084-C687FDEFA224}" type="sibTrans" cxnId="{850AF13D-4022-4EF4-9533-B067B7972ED9}">
      <dgm:prSet/>
      <dgm:spPr/>
      <dgm:t>
        <a:bodyPr/>
        <a:lstStyle/>
        <a:p>
          <a:endParaRPr lang="en-IN"/>
        </a:p>
      </dgm:t>
    </dgm:pt>
    <dgm:pt modelId="{1B0778AD-415B-4637-8275-5E2FF395AC95}" type="pres">
      <dgm:prSet presAssocID="{6A594141-2386-4D53-88E8-7E9B54BB37C5}" presName="root" presStyleCnt="0">
        <dgm:presLayoutVars>
          <dgm:dir/>
          <dgm:resizeHandles val="exact"/>
        </dgm:presLayoutVars>
      </dgm:prSet>
      <dgm:spPr/>
    </dgm:pt>
    <dgm:pt modelId="{1235738E-AB4B-493E-8F5B-DE5266382A3D}" type="pres">
      <dgm:prSet presAssocID="{85A425C6-087D-42B1-B501-0D8FD078B16D}" presName="compNode" presStyleCnt="0"/>
      <dgm:spPr/>
    </dgm:pt>
    <dgm:pt modelId="{051A1684-D974-4E0A-8350-F7E8E0F5E5A7}" type="pres">
      <dgm:prSet presAssocID="{85A425C6-087D-42B1-B501-0D8FD078B16D}" presName="iconBgRect" presStyleLbl="bgShp" presStyleIdx="0" presStyleCnt="5"/>
      <dgm:spPr/>
    </dgm:pt>
    <dgm:pt modelId="{5BD1886B-C7DF-4D63-9C1F-36110125EB6A}" type="pres">
      <dgm:prSet presAssocID="{85A425C6-087D-42B1-B501-0D8FD078B16D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cument"/>
        </a:ext>
      </dgm:extLst>
    </dgm:pt>
    <dgm:pt modelId="{D919A53B-E508-4748-92BE-7E0C3F7AB641}" type="pres">
      <dgm:prSet presAssocID="{85A425C6-087D-42B1-B501-0D8FD078B16D}" presName="spaceRect" presStyleCnt="0"/>
      <dgm:spPr/>
    </dgm:pt>
    <dgm:pt modelId="{61C555A6-03C3-4591-856B-2C8B374EB7BC}" type="pres">
      <dgm:prSet presAssocID="{85A425C6-087D-42B1-B501-0D8FD078B16D}" presName="textRect" presStyleLbl="revTx" presStyleIdx="0" presStyleCnt="5">
        <dgm:presLayoutVars>
          <dgm:chMax val="1"/>
          <dgm:chPref val="1"/>
        </dgm:presLayoutVars>
      </dgm:prSet>
      <dgm:spPr/>
    </dgm:pt>
    <dgm:pt modelId="{01787C5B-CB6A-4AA5-BD16-68FA67034FF2}" type="pres">
      <dgm:prSet presAssocID="{821C8B50-324C-4F6B-9EF3-036EAC296492}" presName="sibTrans" presStyleCnt="0"/>
      <dgm:spPr/>
    </dgm:pt>
    <dgm:pt modelId="{1FAA89FC-7A76-45D9-974E-60F870ED28ED}" type="pres">
      <dgm:prSet presAssocID="{10B55986-058B-4609-AD2D-0803B623A182}" presName="compNode" presStyleCnt="0"/>
      <dgm:spPr/>
    </dgm:pt>
    <dgm:pt modelId="{72A928FD-DE05-4A3F-955A-50F91CE43E84}" type="pres">
      <dgm:prSet presAssocID="{10B55986-058B-4609-AD2D-0803B623A182}" presName="iconBgRect" presStyleLbl="bgShp" presStyleIdx="1" presStyleCnt="5"/>
      <dgm:spPr/>
    </dgm:pt>
    <dgm:pt modelId="{26927893-271D-4977-B7E2-49411B7AA273}" type="pres">
      <dgm:prSet presAssocID="{10B55986-058B-4609-AD2D-0803B623A182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Video camera"/>
        </a:ext>
      </dgm:extLst>
    </dgm:pt>
    <dgm:pt modelId="{68D20993-FECB-4A50-AD9F-15A843BA75C7}" type="pres">
      <dgm:prSet presAssocID="{10B55986-058B-4609-AD2D-0803B623A182}" presName="spaceRect" presStyleCnt="0"/>
      <dgm:spPr/>
    </dgm:pt>
    <dgm:pt modelId="{06A13372-652D-47A0-A51F-62C2E89E7EBC}" type="pres">
      <dgm:prSet presAssocID="{10B55986-058B-4609-AD2D-0803B623A182}" presName="textRect" presStyleLbl="revTx" presStyleIdx="1" presStyleCnt="5">
        <dgm:presLayoutVars>
          <dgm:chMax val="1"/>
          <dgm:chPref val="1"/>
        </dgm:presLayoutVars>
      </dgm:prSet>
      <dgm:spPr/>
    </dgm:pt>
    <dgm:pt modelId="{BA46645F-D54A-42F6-8E2F-2E2D2A422CED}" type="pres">
      <dgm:prSet presAssocID="{0BD24676-6CAF-4F5A-9E18-826A176B039C}" presName="sibTrans" presStyleCnt="0"/>
      <dgm:spPr/>
    </dgm:pt>
    <dgm:pt modelId="{F0320240-A1AB-46AE-BEA3-905739D00A87}" type="pres">
      <dgm:prSet presAssocID="{E21F7871-C07C-4EB4-A8DE-B02742E1B84B}" presName="compNode" presStyleCnt="0"/>
      <dgm:spPr/>
    </dgm:pt>
    <dgm:pt modelId="{9841A493-1AB7-4CCE-8868-03579B01296C}" type="pres">
      <dgm:prSet presAssocID="{E21F7871-C07C-4EB4-A8DE-B02742E1B84B}" presName="iconBgRect" presStyleLbl="bgShp" presStyleIdx="2" presStyleCnt="5"/>
      <dgm:spPr/>
    </dgm:pt>
    <dgm:pt modelId="{02712974-02BD-4DD2-8FB5-2D5E4B9B9120}" type="pres">
      <dgm:prSet presAssocID="{E21F7871-C07C-4EB4-A8DE-B02742E1B84B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ears"/>
        </a:ext>
      </dgm:extLst>
    </dgm:pt>
    <dgm:pt modelId="{9FBF37D9-98A5-4357-AB7B-EC7DBC02D04A}" type="pres">
      <dgm:prSet presAssocID="{E21F7871-C07C-4EB4-A8DE-B02742E1B84B}" presName="spaceRect" presStyleCnt="0"/>
      <dgm:spPr/>
    </dgm:pt>
    <dgm:pt modelId="{25D20250-17B4-40B2-88D6-E2856CE8ECD6}" type="pres">
      <dgm:prSet presAssocID="{E21F7871-C07C-4EB4-A8DE-B02742E1B84B}" presName="textRect" presStyleLbl="revTx" presStyleIdx="2" presStyleCnt="5">
        <dgm:presLayoutVars>
          <dgm:chMax val="1"/>
          <dgm:chPref val="1"/>
        </dgm:presLayoutVars>
      </dgm:prSet>
      <dgm:spPr/>
    </dgm:pt>
    <dgm:pt modelId="{CD394143-ABD5-48D2-941D-3C281E33FF91}" type="pres">
      <dgm:prSet presAssocID="{FC714D08-25EA-487C-9DFC-6C78C4240A08}" presName="sibTrans" presStyleCnt="0"/>
      <dgm:spPr/>
    </dgm:pt>
    <dgm:pt modelId="{942A475F-1F39-4987-AFEC-E70FF998FF58}" type="pres">
      <dgm:prSet presAssocID="{BB42B070-F7B0-420E-920A-E9AEA6518890}" presName="compNode" presStyleCnt="0"/>
      <dgm:spPr/>
    </dgm:pt>
    <dgm:pt modelId="{8890BAE1-9D53-430E-95EC-91EF3E7B1578}" type="pres">
      <dgm:prSet presAssocID="{BB42B070-F7B0-420E-920A-E9AEA6518890}" presName="iconBgRect" presStyleLbl="bgShp" presStyleIdx="3" presStyleCnt="5"/>
      <dgm:spPr/>
    </dgm:pt>
    <dgm:pt modelId="{C760544F-B546-42FD-BE20-14A21ADACE6B}" type="pres">
      <dgm:prSet presAssocID="{BB42B070-F7B0-420E-920A-E9AEA6518890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ools"/>
        </a:ext>
      </dgm:extLst>
    </dgm:pt>
    <dgm:pt modelId="{CCFAB6C6-9F63-486F-8123-00F27741B14E}" type="pres">
      <dgm:prSet presAssocID="{BB42B070-F7B0-420E-920A-E9AEA6518890}" presName="spaceRect" presStyleCnt="0"/>
      <dgm:spPr/>
    </dgm:pt>
    <dgm:pt modelId="{81303B16-3DD5-4C54-89EC-003C229BB76E}" type="pres">
      <dgm:prSet presAssocID="{BB42B070-F7B0-420E-920A-E9AEA6518890}" presName="textRect" presStyleLbl="revTx" presStyleIdx="3" presStyleCnt="5">
        <dgm:presLayoutVars>
          <dgm:chMax val="1"/>
          <dgm:chPref val="1"/>
        </dgm:presLayoutVars>
      </dgm:prSet>
      <dgm:spPr/>
    </dgm:pt>
    <dgm:pt modelId="{B54D34DE-BC03-4EDC-9446-19960FF75A6A}" type="pres">
      <dgm:prSet presAssocID="{256F9FD2-14E0-405B-9084-C687FDEFA224}" presName="sibTrans" presStyleCnt="0"/>
      <dgm:spPr/>
    </dgm:pt>
    <dgm:pt modelId="{12DB408D-B7C4-4F37-B557-3FBFCA3E37F0}" type="pres">
      <dgm:prSet presAssocID="{664556A1-B21C-43BA-9218-3470FE253B17}" presName="compNode" presStyleCnt="0"/>
      <dgm:spPr/>
    </dgm:pt>
    <dgm:pt modelId="{7DB63370-F871-40DF-918D-3BE0907E38B2}" type="pres">
      <dgm:prSet presAssocID="{664556A1-B21C-43BA-9218-3470FE253B17}" presName="iconBgRect" presStyleLbl="bgShp" presStyleIdx="4" presStyleCnt="5"/>
      <dgm:spPr/>
    </dgm:pt>
    <dgm:pt modelId="{EA5F5ACA-C2CA-4771-8857-F62224DBFD45}" type="pres">
      <dgm:prSet presAssocID="{664556A1-B21C-43BA-9218-3470FE253B17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 List"/>
        </a:ext>
      </dgm:extLst>
    </dgm:pt>
    <dgm:pt modelId="{65503027-5125-4496-B32C-B1421B71C11A}" type="pres">
      <dgm:prSet presAssocID="{664556A1-B21C-43BA-9218-3470FE253B17}" presName="spaceRect" presStyleCnt="0"/>
      <dgm:spPr/>
    </dgm:pt>
    <dgm:pt modelId="{E7FFD45B-2DDD-4838-A5AA-0843E7A28985}" type="pres">
      <dgm:prSet presAssocID="{664556A1-B21C-43BA-9218-3470FE253B17}" presName="textRect" presStyleLbl="revTx" presStyleIdx="4" presStyleCnt="5">
        <dgm:presLayoutVars>
          <dgm:chMax val="1"/>
          <dgm:chPref val="1"/>
        </dgm:presLayoutVars>
      </dgm:prSet>
      <dgm:spPr/>
    </dgm:pt>
  </dgm:ptLst>
  <dgm:cxnLst>
    <dgm:cxn modelId="{F0047713-39B0-4FE7-A4A1-3491434879B2}" type="presOf" srcId="{E21F7871-C07C-4EB4-A8DE-B02742E1B84B}" destId="{25D20250-17B4-40B2-88D6-E2856CE8ECD6}" srcOrd="0" destOrd="0" presId="urn:microsoft.com/office/officeart/2018/5/layout/IconCircleLabelList"/>
    <dgm:cxn modelId="{3670391C-ABC5-496B-BDE7-8C29B4A9B735}" srcId="{6A594141-2386-4D53-88E8-7E9B54BB37C5}" destId="{E21F7871-C07C-4EB4-A8DE-B02742E1B84B}" srcOrd="2" destOrd="0" parTransId="{E6936E49-D7CB-49E8-8FCA-178FA2AC8F2E}" sibTransId="{FC714D08-25EA-487C-9DFC-6C78C4240A08}"/>
    <dgm:cxn modelId="{C9690537-0145-4C8D-AEDB-091F4067F3CB}" type="presOf" srcId="{6A594141-2386-4D53-88E8-7E9B54BB37C5}" destId="{1B0778AD-415B-4637-8275-5E2FF395AC95}" srcOrd="0" destOrd="0" presId="urn:microsoft.com/office/officeart/2018/5/layout/IconCircleLabelList"/>
    <dgm:cxn modelId="{A47E713C-4A97-4CBF-AF8F-E095F9CF5BD7}" srcId="{6A594141-2386-4D53-88E8-7E9B54BB37C5}" destId="{85A425C6-087D-42B1-B501-0D8FD078B16D}" srcOrd="0" destOrd="0" parTransId="{1619FFE0-E4D7-4CD3-8AF5-1CEB728FCB10}" sibTransId="{821C8B50-324C-4F6B-9EF3-036EAC296492}"/>
    <dgm:cxn modelId="{850AF13D-4022-4EF4-9533-B067B7972ED9}" srcId="{6A594141-2386-4D53-88E8-7E9B54BB37C5}" destId="{BB42B070-F7B0-420E-920A-E9AEA6518890}" srcOrd="3" destOrd="0" parTransId="{2017E98C-0873-4779-A745-1EE551762098}" sibTransId="{256F9FD2-14E0-405B-9084-C687FDEFA224}"/>
    <dgm:cxn modelId="{288E5565-F3AA-47E3-848F-E81F4C3EDA92}" type="presOf" srcId="{85A425C6-087D-42B1-B501-0D8FD078B16D}" destId="{61C555A6-03C3-4591-856B-2C8B374EB7BC}" srcOrd="0" destOrd="0" presId="urn:microsoft.com/office/officeart/2018/5/layout/IconCircleLabelList"/>
    <dgm:cxn modelId="{895B5B4D-3B2E-4AC1-98BE-89D47B9F519D}" srcId="{6A594141-2386-4D53-88E8-7E9B54BB37C5}" destId="{664556A1-B21C-43BA-9218-3470FE253B17}" srcOrd="4" destOrd="0" parTransId="{8B545B30-2AAD-495A-B218-470295FA4590}" sibTransId="{7CAA53C7-F28A-4019-9D9F-5BBE2812B62F}"/>
    <dgm:cxn modelId="{6ADA3456-AC9C-4C5B-8F6C-945059348127}" type="presOf" srcId="{664556A1-B21C-43BA-9218-3470FE253B17}" destId="{E7FFD45B-2DDD-4838-A5AA-0843E7A28985}" srcOrd="0" destOrd="0" presId="urn:microsoft.com/office/officeart/2018/5/layout/IconCircleLabelList"/>
    <dgm:cxn modelId="{3724AD97-FB56-46C9-9D25-D7C2139C8E4C}" type="presOf" srcId="{10B55986-058B-4609-AD2D-0803B623A182}" destId="{06A13372-652D-47A0-A51F-62C2E89E7EBC}" srcOrd="0" destOrd="0" presId="urn:microsoft.com/office/officeart/2018/5/layout/IconCircleLabelList"/>
    <dgm:cxn modelId="{BDBCFAC5-931E-46CA-95F1-C6769AF8B75A}" srcId="{6A594141-2386-4D53-88E8-7E9B54BB37C5}" destId="{10B55986-058B-4609-AD2D-0803B623A182}" srcOrd="1" destOrd="0" parTransId="{E67283F0-E34E-4BB8-B47E-257B8AB00A16}" sibTransId="{0BD24676-6CAF-4F5A-9E18-826A176B039C}"/>
    <dgm:cxn modelId="{27449FDD-62F3-4706-9C8A-5BACCA181EB6}" type="presOf" srcId="{BB42B070-F7B0-420E-920A-E9AEA6518890}" destId="{81303B16-3DD5-4C54-89EC-003C229BB76E}" srcOrd="0" destOrd="0" presId="urn:microsoft.com/office/officeart/2018/5/layout/IconCircleLabelList"/>
    <dgm:cxn modelId="{A340C43C-8A55-4D31-ADA6-4A9B1F8927B2}" type="presParOf" srcId="{1B0778AD-415B-4637-8275-5E2FF395AC95}" destId="{1235738E-AB4B-493E-8F5B-DE5266382A3D}" srcOrd="0" destOrd="0" presId="urn:microsoft.com/office/officeart/2018/5/layout/IconCircleLabelList"/>
    <dgm:cxn modelId="{D21A9545-F761-463A-8C03-56052B0CA968}" type="presParOf" srcId="{1235738E-AB4B-493E-8F5B-DE5266382A3D}" destId="{051A1684-D974-4E0A-8350-F7E8E0F5E5A7}" srcOrd="0" destOrd="0" presId="urn:microsoft.com/office/officeart/2018/5/layout/IconCircleLabelList"/>
    <dgm:cxn modelId="{9AB42B75-A2B8-47F6-9418-F4B6F028E81D}" type="presParOf" srcId="{1235738E-AB4B-493E-8F5B-DE5266382A3D}" destId="{5BD1886B-C7DF-4D63-9C1F-36110125EB6A}" srcOrd="1" destOrd="0" presId="urn:microsoft.com/office/officeart/2018/5/layout/IconCircleLabelList"/>
    <dgm:cxn modelId="{693C63E4-C668-4501-98DC-68E731787149}" type="presParOf" srcId="{1235738E-AB4B-493E-8F5B-DE5266382A3D}" destId="{D919A53B-E508-4748-92BE-7E0C3F7AB641}" srcOrd="2" destOrd="0" presId="urn:microsoft.com/office/officeart/2018/5/layout/IconCircleLabelList"/>
    <dgm:cxn modelId="{6FB2058F-F05E-472F-B7E1-41BC7B681305}" type="presParOf" srcId="{1235738E-AB4B-493E-8F5B-DE5266382A3D}" destId="{61C555A6-03C3-4591-856B-2C8B374EB7BC}" srcOrd="3" destOrd="0" presId="urn:microsoft.com/office/officeart/2018/5/layout/IconCircleLabelList"/>
    <dgm:cxn modelId="{03644CBC-B3B0-46A3-883C-6F8073896172}" type="presParOf" srcId="{1B0778AD-415B-4637-8275-5E2FF395AC95}" destId="{01787C5B-CB6A-4AA5-BD16-68FA67034FF2}" srcOrd="1" destOrd="0" presId="urn:microsoft.com/office/officeart/2018/5/layout/IconCircleLabelList"/>
    <dgm:cxn modelId="{E5193D30-7F39-4E2B-88CE-E8B5B111B339}" type="presParOf" srcId="{1B0778AD-415B-4637-8275-5E2FF395AC95}" destId="{1FAA89FC-7A76-45D9-974E-60F870ED28ED}" srcOrd="2" destOrd="0" presId="urn:microsoft.com/office/officeart/2018/5/layout/IconCircleLabelList"/>
    <dgm:cxn modelId="{06F3E7F4-E882-46D1-8BCB-23C77664FCD0}" type="presParOf" srcId="{1FAA89FC-7A76-45D9-974E-60F870ED28ED}" destId="{72A928FD-DE05-4A3F-955A-50F91CE43E84}" srcOrd="0" destOrd="0" presId="urn:microsoft.com/office/officeart/2018/5/layout/IconCircleLabelList"/>
    <dgm:cxn modelId="{F1DF2FB9-36C8-44B8-9E3A-7DACEA900636}" type="presParOf" srcId="{1FAA89FC-7A76-45D9-974E-60F870ED28ED}" destId="{26927893-271D-4977-B7E2-49411B7AA273}" srcOrd="1" destOrd="0" presId="urn:microsoft.com/office/officeart/2018/5/layout/IconCircleLabelList"/>
    <dgm:cxn modelId="{E957DABB-1F63-4309-AED0-B56659E25A14}" type="presParOf" srcId="{1FAA89FC-7A76-45D9-974E-60F870ED28ED}" destId="{68D20993-FECB-4A50-AD9F-15A843BA75C7}" srcOrd="2" destOrd="0" presId="urn:microsoft.com/office/officeart/2018/5/layout/IconCircleLabelList"/>
    <dgm:cxn modelId="{79B97CB7-AEEC-465C-BDCC-099EF849176F}" type="presParOf" srcId="{1FAA89FC-7A76-45D9-974E-60F870ED28ED}" destId="{06A13372-652D-47A0-A51F-62C2E89E7EBC}" srcOrd="3" destOrd="0" presId="urn:microsoft.com/office/officeart/2018/5/layout/IconCircleLabelList"/>
    <dgm:cxn modelId="{FCF05959-9EC4-45DA-8A84-9AEE5ECF1BC6}" type="presParOf" srcId="{1B0778AD-415B-4637-8275-5E2FF395AC95}" destId="{BA46645F-D54A-42F6-8E2F-2E2D2A422CED}" srcOrd="3" destOrd="0" presId="urn:microsoft.com/office/officeart/2018/5/layout/IconCircleLabelList"/>
    <dgm:cxn modelId="{A2A535B3-1F1A-4FD0-B14A-8ECC0D41CE3F}" type="presParOf" srcId="{1B0778AD-415B-4637-8275-5E2FF395AC95}" destId="{F0320240-A1AB-46AE-BEA3-905739D00A87}" srcOrd="4" destOrd="0" presId="urn:microsoft.com/office/officeart/2018/5/layout/IconCircleLabelList"/>
    <dgm:cxn modelId="{932829D8-B57A-4386-8D30-98434C87ECE8}" type="presParOf" srcId="{F0320240-A1AB-46AE-BEA3-905739D00A87}" destId="{9841A493-1AB7-4CCE-8868-03579B01296C}" srcOrd="0" destOrd="0" presId="urn:microsoft.com/office/officeart/2018/5/layout/IconCircleLabelList"/>
    <dgm:cxn modelId="{16EC6F93-616A-4757-A404-903970653867}" type="presParOf" srcId="{F0320240-A1AB-46AE-BEA3-905739D00A87}" destId="{02712974-02BD-4DD2-8FB5-2D5E4B9B9120}" srcOrd="1" destOrd="0" presId="urn:microsoft.com/office/officeart/2018/5/layout/IconCircleLabelList"/>
    <dgm:cxn modelId="{521CF875-A459-49CF-8425-8778F1C75615}" type="presParOf" srcId="{F0320240-A1AB-46AE-BEA3-905739D00A87}" destId="{9FBF37D9-98A5-4357-AB7B-EC7DBC02D04A}" srcOrd="2" destOrd="0" presId="urn:microsoft.com/office/officeart/2018/5/layout/IconCircleLabelList"/>
    <dgm:cxn modelId="{3FDC4D5D-F14E-4513-9506-352D48EC00CF}" type="presParOf" srcId="{F0320240-A1AB-46AE-BEA3-905739D00A87}" destId="{25D20250-17B4-40B2-88D6-E2856CE8ECD6}" srcOrd="3" destOrd="0" presId="urn:microsoft.com/office/officeart/2018/5/layout/IconCircleLabelList"/>
    <dgm:cxn modelId="{CA681BBE-2529-4ABF-A19F-644B0A514E62}" type="presParOf" srcId="{1B0778AD-415B-4637-8275-5E2FF395AC95}" destId="{CD394143-ABD5-48D2-941D-3C281E33FF91}" srcOrd="5" destOrd="0" presId="urn:microsoft.com/office/officeart/2018/5/layout/IconCircleLabelList"/>
    <dgm:cxn modelId="{A89604D7-A712-4BD6-ABBB-5DFF9E3F756E}" type="presParOf" srcId="{1B0778AD-415B-4637-8275-5E2FF395AC95}" destId="{942A475F-1F39-4987-AFEC-E70FF998FF58}" srcOrd="6" destOrd="0" presId="urn:microsoft.com/office/officeart/2018/5/layout/IconCircleLabelList"/>
    <dgm:cxn modelId="{E3CFC6F1-B51A-4819-9CF5-B74B7647429D}" type="presParOf" srcId="{942A475F-1F39-4987-AFEC-E70FF998FF58}" destId="{8890BAE1-9D53-430E-95EC-91EF3E7B1578}" srcOrd="0" destOrd="0" presId="urn:microsoft.com/office/officeart/2018/5/layout/IconCircleLabelList"/>
    <dgm:cxn modelId="{751C6587-89F0-40AB-9DE9-FEA7BE8164FF}" type="presParOf" srcId="{942A475F-1F39-4987-AFEC-E70FF998FF58}" destId="{C760544F-B546-42FD-BE20-14A21ADACE6B}" srcOrd="1" destOrd="0" presId="urn:microsoft.com/office/officeart/2018/5/layout/IconCircleLabelList"/>
    <dgm:cxn modelId="{3BE95A31-0402-4B5F-8946-004358A75325}" type="presParOf" srcId="{942A475F-1F39-4987-AFEC-E70FF998FF58}" destId="{CCFAB6C6-9F63-486F-8123-00F27741B14E}" srcOrd="2" destOrd="0" presId="urn:microsoft.com/office/officeart/2018/5/layout/IconCircleLabelList"/>
    <dgm:cxn modelId="{75C87160-59D0-4DEA-8CCD-13F18736DD0F}" type="presParOf" srcId="{942A475F-1F39-4987-AFEC-E70FF998FF58}" destId="{81303B16-3DD5-4C54-89EC-003C229BB76E}" srcOrd="3" destOrd="0" presId="urn:microsoft.com/office/officeart/2018/5/layout/IconCircleLabelList"/>
    <dgm:cxn modelId="{5903C10E-8C38-4827-AAAC-BE6844521567}" type="presParOf" srcId="{1B0778AD-415B-4637-8275-5E2FF395AC95}" destId="{B54D34DE-BC03-4EDC-9446-19960FF75A6A}" srcOrd="7" destOrd="0" presId="urn:microsoft.com/office/officeart/2018/5/layout/IconCircleLabelList"/>
    <dgm:cxn modelId="{AB49EB39-3D7D-4321-9587-94DE7CE6CCBE}" type="presParOf" srcId="{1B0778AD-415B-4637-8275-5E2FF395AC95}" destId="{12DB408D-B7C4-4F37-B557-3FBFCA3E37F0}" srcOrd="8" destOrd="0" presId="urn:microsoft.com/office/officeart/2018/5/layout/IconCircleLabelList"/>
    <dgm:cxn modelId="{A894C9BD-9C3F-44F5-825B-4C84CF492845}" type="presParOf" srcId="{12DB408D-B7C4-4F37-B557-3FBFCA3E37F0}" destId="{7DB63370-F871-40DF-918D-3BE0907E38B2}" srcOrd="0" destOrd="0" presId="urn:microsoft.com/office/officeart/2018/5/layout/IconCircleLabelList"/>
    <dgm:cxn modelId="{79994D09-BBD6-495C-B171-8067A82B89D4}" type="presParOf" srcId="{12DB408D-B7C4-4F37-B557-3FBFCA3E37F0}" destId="{EA5F5ACA-C2CA-4771-8857-F62224DBFD45}" srcOrd="1" destOrd="0" presId="urn:microsoft.com/office/officeart/2018/5/layout/IconCircleLabelList"/>
    <dgm:cxn modelId="{F0BE0766-7FEF-465D-9A93-14C530A5DB50}" type="presParOf" srcId="{12DB408D-B7C4-4F37-B557-3FBFCA3E37F0}" destId="{65503027-5125-4496-B32C-B1421B71C11A}" srcOrd="2" destOrd="0" presId="urn:microsoft.com/office/officeart/2018/5/layout/IconCircleLabelList"/>
    <dgm:cxn modelId="{C2D9A3BE-02FA-4F93-96AD-6B6183276F7D}" type="presParOf" srcId="{12DB408D-B7C4-4F37-B557-3FBFCA3E37F0}" destId="{E7FFD45B-2DDD-4838-A5AA-0843E7A28985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AB926D1B-F0A7-45B9-82C4-FA534AB398AC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0C87E018-5420-42F5-B7E3-3314159A3AB3}">
      <dgm:prSet/>
      <dgm:spPr/>
      <dgm:t>
        <a:bodyPr/>
        <a:lstStyle/>
        <a:p>
          <a:r>
            <a:rPr lang="en-US" dirty="0"/>
            <a:t>Excel To Tally</a:t>
          </a:r>
        </a:p>
      </dgm:t>
    </dgm:pt>
    <dgm:pt modelId="{59A8F4D9-85B8-4979-BEEA-3E2A8A332750}" type="parTrans" cxnId="{FDBFC9C2-74D0-4AB1-96EF-574331AACE25}">
      <dgm:prSet/>
      <dgm:spPr/>
      <dgm:t>
        <a:bodyPr/>
        <a:lstStyle/>
        <a:p>
          <a:endParaRPr lang="en-US"/>
        </a:p>
      </dgm:t>
    </dgm:pt>
    <dgm:pt modelId="{7CAF25A6-DA14-45FD-ADC1-4FEEF1B80EA2}" type="sibTrans" cxnId="{FDBFC9C2-74D0-4AB1-96EF-574331AACE25}">
      <dgm:prSet/>
      <dgm:spPr/>
      <dgm:t>
        <a:bodyPr/>
        <a:lstStyle/>
        <a:p>
          <a:endParaRPr lang="en-US"/>
        </a:p>
      </dgm:t>
    </dgm:pt>
    <dgm:pt modelId="{DF112E47-8F03-4C96-8CEF-FD535BC37C83}">
      <dgm:prSet/>
      <dgm:spPr/>
      <dgm:t>
        <a:bodyPr/>
        <a:lstStyle/>
        <a:p>
          <a:r>
            <a:rPr lang="en-US"/>
            <a:t>Suvit</a:t>
          </a:r>
        </a:p>
      </dgm:t>
    </dgm:pt>
    <dgm:pt modelId="{FF6D62DA-296E-4433-990C-10A4D39FCE03}" type="parTrans" cxnId="{A8A325AF-177C-4926-ACA4-66573EEF7B2D}">
      <dgm:prSet/>
      <dgm:spPr/>
      <dgm:t>
        <a:bodyPr/>
        <a:lstStyle/>
        <a:p>
          <a:endParaRPr lang="en-US"/>
        </a:p>
      </dgm:t>
    </dgm:pt>
    <dgm:pt modelId="{BD1B1739-7E8B-4B69-945A-B04E9F02D17D}" type="sibTrans" cxnId="{A8A325AF-177C-4926-ACA4-66573EEF7B2D}">
      <dgm:prSet/>
      <dgm:spPr/>
      <dgm:t>
        <a:bodyPr/>
        <a:lstStyle/>
        <a:p>
          <a:endParaRPr lang="en-US"/>
        </a:p>
      </dgm:t>
    </dgm:pt>
    <dgm:pt modelId="{99FBC962-39EB-428A-AD04-6E59DDFB38E1}" type="pres">
      <dgm:prSet presAssocID="{AB926D1B-F0A7-45B9-82C4-FA534AB398AC}" presName="vert0" presStyleCnt="0">
        <dgm:presLayoutVars>
          <dgm:dir/>
          <dgm:animOne val="branch"/>
          <dgm:animLvl val="lvl"/>
        </dgm:presLayoutVars>
      </dgm:prSet>
      <dgm:spPr/>
    </dgm:pt>
    <dgm:pt modelId="{CB51AB2F-8B81-4E90-BB0C-D3BEE1F36522}" type="pres">
      <dgm:prSet presAssocID="{0C87E018-5420-42F5-B7E3-3314159A3AB3}" presName="thickLine" presStyleLbl="alignNode1" presStyleIdx="0" presStyleCnt="2"/>
      <dgm:spPr/>
    </dgm:pt>
    <dgm:pt modelId="{F4628343-85CA-47FA-8013-8CAEF82B3E6B}" type="pres">
      <dgm:prSet presAssocID="{0C87E018-5420-42F5-B7E3-3314159A3AB3}" presName="horz1" presStyleCnt="0"/>
      <dgm:spPr/>
    </dgm:pt>
    <dgm:pt modelId="{26D6E9C1-071B-461B-9067-1847ECEA397E}" type="pres">
      <dgm:prSet presAssocID="{0C87E018-5420-42F5-B7E3-3314159A3AB3}" presName="tx1" presStyleLbl="revTx" presStyleIdx="0" presStyleCnt="2"/>
      <dgm:spPr/>
    </dgm:pt>
    <dgm:pt modelId="{9C588372-C9E0-4E68-87B3-7ED9AA27070B}" type="pres">
      <dgm:prSet presAssocID="{0C87E018-5420-42F5-B7E3-3314159A3AB3}" presName="vert1" presStyleCnt="0"/>
      <dgm:spPr/>
    </dgm:pt>
    <dgm:pt modelId="{8F1B5D83-6807-4203-9359-EF6C65A1595D}" type="pres">
      <dgm:prSet presAssocID="{DF112E47-8F03-4C96-8CEF-FD535BC37C83}" presName="thickLine" presStyleLbl="alignNode1" presStyleIdx="1" presStyleCnt="2"/>
      <dgm:spPr/>
    </dgm:pt>
    <dgm:pt modelId="{0CCF3353-65AE-4A2E-8E6F-7FE8003D37C5}" type="pres">
      <dgm:prSet presAssocID="{DF112E47-8F03-4C96-8CEF-FD535BC37C83}" presName="horz1" presStyleCnt="0"/>
      <dgm:spPr/>
    </dgm:pt>
    <dgm:pt modelId="{3FD55D51-AE75-4E4C-B847-2A9F704B45BC}" type="pres">
      <dgm:prSet presAssocID="{DF112E47-8F03-4C96-8CEF-FD535BC37C83}" presName="tx1" presStyleLbl="revTx" presStyleIdx="1" presStyleCnt="2"/>
      <dgm:spPr/>
    </dgm:pt>
    <dgm:pt modelId="{B88F3D0E-1EF6-471D-90FE-4B6C4D651A3D}" type="pres">
      <dgm:prSet presAssocID="{DF112E47-8F03-4C96-8CEF-FD535BC37C83}" presName="vert1" presStyleCnt="0"/>
      <dgm:spPr/>
    </dgm:pt>
  </dgm:ptLst>
  <dgm:cxnLst>
    <dgm:cxn modelId="{EEEB5EA3-165E-481C-8322-52BF627C48B8}" type="presOf" srcId="{0C87E018-5420-42F5-B7E3-3314159A3AB3}" destId="{26D6E9C1-071B-461B-9067-1847ECEA397E}" srcOrd="0" destOrd="0" presId="urn:microsoft.com/office/officeart/2008/layout/LinedList"/>
    <dgm:cxn modelId="{A8A325AF-177C-4926-ACA4-66573EEF7B2D}" srcId="{AB926D1B-F0A7-45B9-82C4-FA534AB398AC}" destId="{DF112E47-8F03-4C96-8CEF-FD535BC37C83}" srcOrd="1" destOrd="0" parTransId="{FF6D62DA-296E-4433-990C-10A4D39FCE03}" sibTransId="{BD1B1739-7E8B-4B69-945A-B04E9F02D17D}"/>
    <dgm:cxn modelId="{FDBFC9C2-74D0-4AB1-96EF-574331AACE25}" srcId="{AB926D1B-F0A7-45B9-82C4-FA534AB398AC}" destId="{0C87E018-5420-42F5-B7E3-3314159A3AB3}" srcOrd="0" destOrd="0" parTransId="{59A8F4D9-85B8-4979-BEEA-3E2A8A332750}" sibTransId="{7CAF25A6-DA14-45FD-ADC1-4FEEF1B80EA2}"/>
    <dgm:cxn modelId="{2D612AC9-CD30-4964-AD6F-ED46F3BC1BA1}" type="presOf" srcId="{AB926D1B-F0A7-45B9-82C4-FA534AB398AC}" destId="{99FBC962-39EB-428A-AD04-6E59DDFB38E1}" srcOrd="0" destOrd="0" presId="urn:microsoft.com/office/officeart/2008/layout/LinedList"/>
    <dgm:cxn modelId="{1B9FF3D8-0B3F-43D9-AB63-0B3BD773C5D3}" type="presOf" srcId="{DF112E47-8F03-4C96-8CEF-FD535BC37C83}" destId="{3FD55D51-AE75-4E4C-B847-2A9F704B45BC}" srcOrd="0" destOrd="0" presId="urn:microsoft.com/office/officeart/2008/layout/LinedList"/>
    <dgm:cxn modelId="{F398BDE9-9FB2-4FC6-BE3A-4E169110750E}" type="presParOf" srcId="{99FBC962-39EB-428A-AD04-6E59DDFB38E1}" destId="{CB51AB2F-8B81-4E90-BB0C-D3BEE1F36522}" srcOrd="0" destOrd="0" presId="urn:microsoft.com/office/officeart/2008/layout/LinedList"/>
    <dgm:cxn modelId="{569B1C32-BA0E-4D5E-B494-6D6D2477FBE4}" type="presParOf" srcId="{99FBC962-39EB-428A-AD04-6E59DDFB38E1}" destId="{F4628343-85CA-47FA-8013-8CAEF82B3E6B}" srcOrd="1" destOrd="0" presId="urn:microsoft.com/office/officeart/2008/layout/LinedList"/>
    <dgm:cxn modelId="{96EA3B5A-DF1A-4C4E-9924-1C7C91A4A4DA}" type="presParOf" srcId="{F4628343-85CA-47FA-8013-8CAEF82B3E6B}" destId="{26D6E9C1-071B-461B-9067-1847ECEA397E}" srcOrd="0" destOrd="0" presId="urn:microsoft.com/office/officeart/2008/layout/LinedList"/>
    <dgm:cxn modelId="{64762BBE-3512-47C6-AA0A-AA541676FD82}" type="presParOf" srcId="{F4628343-85CA-47FA-8013-8CAEF82B3E6B}" destId="{9C588372-C9E0-4E68-87B3-7ED9AA27070B}" srcOrd="1" destOrd="0" presId="urn:microsoft.com/office/officeart/2008/layout/LinedList"/>
    <dgm:cxn modelId="{04160CC2-D0DA-48BE-B9EB-0AFFF3DF5F17}" type="presParOf" srcId="{99FBC962-39EB-428A-AD04-6E59DDFB38E1}" destId="{8F1B5D83-6807-4203-9359-EF6C65A1595D}" srcOrd="2" destOrd="0" presId="urn:microsoft.com/office/officeart/2008/layout/LinedList"/>
    <dgm:cxn modelId="{1EF46987-1094-4D1E-BED9-83E39561A3B0}" type="presParOf" srcId="{99FBC962-39EB-428A-AD04-6E59DDFB38E1}" destId="{0CCF3353-65AE-4A2E-8E6F-7FE8003D37C5}" srcOrd="3" destOrd="0" presId="urn:microsoft.com/office/officeart/2008/layout/LinedList"/>
    <dgm:cxn modelId="{4D6AE038-7029-4075-A4F8-C6AB1A72AC99}" type="presParOf" srcId="{0CCF3353-65AE-4A2E-8E6F-7FE8003D37C5}" destId="{3FD55D51-AE75-4E4C-B847-2A9F704B45BC}" srcOrd="0" destOrd="0" presId="urn:microsoft.com/office/officeart/2008/layout/LinedList"/>
    <dgm:cxn modelId="{41EDAD8D-B9A9-41C0-89AE-90A2E97B1A9E}" type="presParOf" srcId="{0CCF3353-65AE-4A2E-8E6F-7FE8003D37C5}" destId="{B88F3D0E-1EF6-471D-90FE-4B6C4D651A3D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0B6B7C72-91DD-4EB6-A118-9094591780BA}" type="doc">
      <dgm:prSet loTypeId="urn:microsoft.com/office/officeart/2018/2/layout/IconCircle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D2F5CCC-2E56-498F-B78E-31432816C43E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0" i="0"/>
            <a:t>One Drive</a:t>
          </a:r>
          <a:endParaRPr lang="en-US"/>
        </a:p>
      </dgm:t>
    </dgm:pt>
    <dgm:pt modelId="{7A94FCCF-FBB8-4C1C-8B36-86330326CD7E}" type="parTrans" cxnId="{1B2A5377-DDDF-49E1-8067-1F614866CAEC}">
      <dgm:prSet/>
      <dgm:spPr/>
      <dgm:t>
        <a:bodyPr/>
        <a:lstStyle/>
        <a:p>
          <a:endParaRPr lang="en-US"/>
        </a:p>
      </dgm:t>
    </dgm:pt>
    <dgm:pt modelId="{30FCC8FB-A164-4F6F-A4D7-DB7796CB439E}" type="sibTrans" cxnId="{1B2A5377-DDDF-49E1-8067-1F614866CAEC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4D2E865D-5D70-4919-BF2A-3C4DB866269E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0" i="0"/>
            <a:t>Kdoc Plus</a:t>
          </a:r>
          <a:endParaRPr lang="en-US"/>
        </a:p>
      </dgm:t>
    </dgm:pt>
    <dgm:pt modelId="{F1E67761-3A5E-4FA9-BA54-EE09EDD9D384}" type="parTrans" cxnId="{417E5FF3-5E35-4221-B410-6D1AC36A4FA9}">
      <dgm:prSet/>
      <dgm:spPr/>
      <dgm:t>
        <a:bodyPr/>
        <a:lstStyle/>
        <a:p>
          <a:endParaRPr lang="en-US"/>
        </a:p>
      </dgm:t>
    </dgm:pt>
    <dgm:pt modelId="{9B1A7C77-5960-4E02-BA96-39A16AF91182}" type="sibTrans" cxnId="{417E5FF3-5E35-4221-B410-6D1AC36A4FA9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8A78E766-9168-48D9-B7A8-30391B624B42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0" i="0"/>
            <a:t>Google Drive</a:t>
          </a:r>
          <a:endParaRPr lang="en-US"/>
        </a:p>
      </dgm:t>
    </dgm:pt>
    <dgm:pt modelId="{68D6C792-DD94-460C-917C-27C4932912B3}" type="parTrans" cxnId="{00477694-8AF2-4FDF-B284-E3361EBF4377}">
      <dgm:prSet/>
      <dgm:spPr/>
      <dgm:t>
        <a:bodyPr/>
        <a:lstStyle/>
        <a:p>
          <a:endParaRPr lang="en-US"/>
        </a:p>
      </dgm:t>
    </dgm:pt>
    <dgm:pt modelId="{F36C7905-5598-4416-A1EE-C294434C3B27}" type="sibTrans" cxnId="{00477694-8AF2-4FDF-B284-E3361EBF4377}">
      <dgm:prSet/>
      <dgm:spPr/>
      <dgm:t>
        <a:bodyPr/>
        <a:lstStyle/>
        <a:p>
          <a:endParaRPr lang="en-US"/>
        </a:p>
      </dgm:t>
    </dgm:pt>
    <dgm:pt modelId="{A74C3195-F1BD-45DB-A555-4BE2CA988C5A}" type="pres">
      <dgm:prSet presAssocID="{0B6B7C72-91DD-4EB6-A118-9094591780BA}" presName="root" presStyleCnt="0">
        <dgm:presLayoutVars>
          <dgm:dir/>
          <dgm:resizeHandles val="exact"/>
        </dgm:presLayoutVars>
      </dgm:prSet>
      <dgm:spPr/>
    </dgm:pt>
    <dgm:pt modelId="{3C581AD3-358B-4840-808A-69A330A49577}" type="pres">
      <dgm:prSet presAssocID="{0B6B7C72-91DD-4EB6-A118-9094591780BA}" presName="container" presStyleCnt="0">
        <dgm:presLayoutVars>
          <dgm:dir/>
          <dgm:resizeHandles val="exact"/>
        </dgm:presLayoutVars>
      </dgm:prSet>
      <dgm:spPr/>
    </dgm:pt>
    <dgm:pt modelId="{B40CAC14-5151-4F87-BB51-6C3DF6C3CD75}" type="pres">
      <dgm:prSet presAssocID="{3D2F5CCC-2E56-498F-B78E-31432816C43E}" presName="compNode" presStyleCnt="0"/>
      <dgm:spPr/>
    </dgm:pt>
    <dgm:pt modelId="{AE58AC64-2A12-414E-B16E-ADEED6908E86}" type="pres">
      <dgm:prSet presAssocID="{3D2F5CCC-2E56-498F-B78E-31432816C43E}" presName="iconBgRect" presStyleLbl="bgShp" presStyleIdx="0" presStyleCnt="3"/>
      <dgm:spPr/>
    </dgm:pt>
    <dgm:pt modelId="{F44B9033-03C5-4229-BFF1-6244D77DD9EF}" type="pres">
      <dgm:prSet presAssocID="{3D2F5CCC-2E56-498F-B78E-31432816C43E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ar"/>
        </a:ext>
      </dgm:extLst>
    </dgm:pt>
    <dgm:pt modelId="{E8D39957-5716-4FDC-BD33-26C372FF0102}" type="pres">
      <dgm:prSet presAssocID="{3D2F5CCC-2E56-498F-B78E-31432816C43E}" presName="spaceRect" presStyleCnt="0"/>
      <dgm:spPr/>
    </dgm:pt>
    <dgm:pt modelId="{DE7066B3-963C-4B51-B591-3C19A29DEE34}" type="pres">
      <dgm:prSet presAssocID="{3D2F5CCC-2E56-498F-B78E-31432816C43E}" presName="textRect" presStyleLbl="revTx" presStyleIdx="0" presStyleCnt="3">
        <dgm:presLayoutVars>
          <dgm:chMax val="1"/>
          <dgm:chPref val="1"/>
        </dgm:presLayoutVars>
      </dgm:prSet>
      <dgm:spPr/>
    </dgm:pt>
    <dgm:pt modelId="{3EC4F0D2-65E9-4442-9F6B-594CE2BE78E1}" type="pres">
      <dgm:prSet presAssocID="{30FCC8FB-A164-4F6F-A4D7-DB7796CB439E}" presName="sibTrans" presStyleLbl="sibTrans2D1" presStyleIdx="0" presStyleCnt="0"/>
      <dgm:spPr/>
    </dgm:pt>
    <dgm:pt modelId="{EB897D5C-5D0B-4E7C-8CC8-CEA6651B9D94}" type="pres">
      <dgm:prSet presAssocID="{4D2E865D-5D70-4919-BF2A-3C4DB866269E}" presName="compNode" presStyleCnt="0"/>
      <dgm:spPr/>
    </dgm:pt>
    <dgm:pt modelId="{02FAB3A0-5077-4152-8315-18ACA9FBDE79}" type="pres">
      <dgm:prSet presAssocID="{4D2E865D-5D70-4919-BF2A-3C4DB866269E}" presName="iconBgRect" presStyleLbl="bgShp" presStyleIdx="1" presStyleCnt="3"/>
      <dgm:spPr/>
    </dgm:pt>
    <dgm:pt modelId="{48A799C1-3405-43C3-A65D-FD1E38FB7125}" type="pres">
      <dgm:prSet presAssocID="{4D2E865D-5D70-4919-BF2A-3C4DB866269E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B5A96D1A-E51A-467D-858A-3EB706264051}" type="pres">
      <dgm:prSet presAssocID="{4D2E865D-5D70-4919-BF2A-3C4DB866269E}" presName="spaceRect" presStyleCnt="0"/>
      <dgm:spPr/>
    </dgm:pt>
    <dgm:pt modelId="{81FD85CA-7A96-4DF1-A8FB-49161207938B}" type="pres">
      <dgm:prSet presAssocID="{4D2E865D-5D70-4919-BF2A-3C4DB866269E}" presName="textRect" presStyleLbl="revTx" presStyleIdx="1" presStyleCnt="3">
        <dgm:presLayoutVars>
          <dgm:chMax val="1"/>
          <dgm:chPref val="1"/>
        </dgm:presLayoutVars>
      </dgm:prSet>
      <dgm:spPr/>
    </dgm:pt>
    <dgm:pt modelId="{2FB74D8F-3159-4074-A9C5-0DAC38E7C5BC}" type="pres">
      <dgm:prSet presAssocID="{9B1A7C77-5960-4E02-BA96-39A16AF91182}" presName="sibTrans" presStyleLbl="sibTrans2D1" presStyleIdx="0" presStyleCnt="0"/>
      <dgm:spPr/>
    </dgm:pt>
    <dgm:pt modelId="{24F93828-65E5-4CA7-BF47-D9885C761F34}" type="pres">
      <dgm:prSet presAssocID="{8A78E766-9168-48D9-B7A8-30391B624B42}" presName="compNode" presStyleCnt="0"/>
      <dgm:spPr/>
    </dgm:pt>
    <dgm:pt modelId="{9F76FD7D-8F46-44CF-92C6-BBCC2148FD08}" type="pres">
      <dgm:prSet presAssocID="{8A78E766-9168-48D9-B7A8-30391B624B42}" presName="iconBgRect" presStyleLbl="bgShp" presStyleIdx="2" presStyleCnt="3"/>
      <dgm:spPr/>
    </dgm:pt>
    <dgm:pt modelId="{1C509B56-425E-4FF8-9194-9E26245975D5}" type="pres">
      <dgm:prSet presAssocID="{8A78E766-9168-48D9-B7A8-30391B624B42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Laptop"/>
        </a:ext>
      </dgm:extLst>
    </dgm:pt>
    <dgm:pt modelId="{F126E7CB-6F44-4D8F-9BC2-59389A1C3E62}" type="pres">
      <dgm:prSet presAssocID="{8A78E766-9168-48D9-B7A8-30391B624B42}" presName="spaceRect" presStyleCnt="0"/>
      <dgm:spPr/>
    </dgm:pt>
    <dgm:pt modelId="{379A769A-43FA-4C0F-82B2-8FE3ECD3319A}" type="pres">
      <dgm:prSet presAssocID="{8A78E766-9168-48D9-B7A8-30391B624B42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1B2A5377-DDDF-49E1-8067-1F614866CAEC}" srcId="{0B6B7C72-91DD-4EB6-A118-9094591780BA}" destId="{3D2F5CCC-2E56-498F-B78E-31432816C43E}" srcOrd="0" destOrd="0" parTransId="{7A94FCCF-FBB8-4C1C-8B36-86330326CD7E}" sibTransId="{30FCC8FB-A164-4F6F-A4D7-DB7796CB439E}"/>
    <dgm:cxn modelId="{BAB1FE57-AD11-4982-866D-EC802AADEB85}" type="presOf" srcId="{3D2F5CCC-2E56-498F-B78E-31432816C43E}" destId="{DE7066B3-963C-4B51-B591-3C19A29DEE34}" srcOrd="0" destOrd="0" presId="urn:microsoft.com/office/officeart/2018/2/layout/IconCircleList"/>
    <dgm:cxn modelId="{0FC0AB78-8B5D-4588-A969-383ABB4F9C7C}" type="presOf" srcId="{8A78E766-9168-48D9-B7A8-30391B624B42}" destId="{379A769A-43FA-4C0F-82B2-8FE3ECD3319A}" srcOrd="0" destOrd="0" presId="urn:microsoft.com/office/officeart/2018/2/layout/IconCircleList"/>
    <dgm:cxn modelId="{D08E177E-852F-4CB5-9A1B-BD6FC552A808}" type="presOf" srcId="{4D2E865D-5D70-4919-BF2A-3C4DB866269E}" destId="{81FD85CA-7A96-4DF1-A8FB-49161207938B}" srcOrd="0" destOrd="0" presId="urn:microsoft.com/office/officeart/2018/2/layout/IconCircleList"/>
    <dgm:cxn modelId="{00477694-8AF2-4FDF-B284-E3361EBF4377}" srcId="{0B6B7C72-91DD-4EB6-A118-9094591780BA}" destId="{8A78E766-9168-48D9-B7A8-30391B624B42}" srcOrd="2" destOrd="0" parTransId="{68D6C792-DD94-460C-917C-27C4932912B3}" sibTransId="{F36C7905-5598-4416-A1EE-C294434C3B27}"/>
    <dgm:cxn modelId="{D722E3D7-EFD0-4894-882E-1EBB29664DFC}" type="presOf" srcId="{30FCC8FB-A164-4F6F-A4D7-DB7796CB439E}" destId="{3EC4F0D2-65E9-4442-9F6B-594CE2BE78E1}" srcOrd="0" destOrd="0" presId="urn:microsoft.com/office/officeart/2018/2/layout/IconCircleList"/>
    <dgm:cxn modelId="{ADF8F4E6-E7B5-4CE5-ADDA-E10CA7C4B237}" type="presOf" srcId="{0B6B7C72-91DD-4EB6-A118-9094591780BA}" destId="{A74C3195-F1BD-45DB-A555-4BE2CA988C5A}" srcOrd="0" destOrd="0" presId="urn:microsoft.com/office/officeart/2018/2/layout/IconCircleList"/>
    <dgm:cxn modelId="{0675B5E7-2537-4905-B61A-1185EDDE3601}" type="presOf" srcId="{9B1A7C77-5960-4E02-BA96-39A16AF91182}" destId="{2FB74D8F-3159-4074-A9C5-0DAC38E7C5BC}" srcOrd="0" destOrd="0" presId="urn:microsoft.com/office/officeart/2018/2/layout/IconCircleList"/>
    <dgm:cxn modelId="{417E5FF3-5E35-4221-B410-6D1AC36A4FA9}" srcId="{0B6B7C72-91DD-4EB6-A118-9094591780BA}" destId="{4D2E865D-5D70-4919-BF2A-3C4DB866269E}" srcOrd="1" destOrd="0" parTransId="{F1E67761-3A5E-4FA9-BA54-EE09EDD9D384}" sibTransId="{9B1A7C77-5960-4E02-BA96-39A16AF91182}"/>
    <dgm:cxn modelId="{F3B5A7FD-1F65-4AF0-ADE0-C6A9781D8591}" type="presParOf" srcId="{A74C3195-F1BD-45DB-A555-4BE2CA988C5A}" destId="{3C581AD3-358B-4840-808A-69A330A49577}" srcOrd="0" destOrd="0" presId="urn:microsoft.com/office/officeart/2018/2/layout/IconCircleList"/>
    <dgm:cxn modelId="{A1F899C3-212F-48D8-80EE-7C7817369B5F}" type="presParOf" srcId="{3C581AD3-358B-4840-808A-69A330A49577}" destId="{B40CAC14-5151-4F87-BB51-6C3DF6C3CD75}" srcOrd="0" destOrd="0" presId="urn:microsoft.com/office/officeart/2018/2/layout/IconCircleList"/>
    <dgm:cxn modelId="{4E06554A-1165-48F8-9A64-DA1A6B8C7C60}" type="presParOf" srcId="{B40CAC14-5151-4F87-BB51-6C3DF6C3CD75}" destId="{AE58AC64-2A12-414E-B16E-ADEED6908E86}" srcOrd="0" destOrd="0" presId="urn:microsoft.com/office/officeart/2018/2/layout/IconCircleList"/>
    <dgm:cxn modelId="{C48DDC87-486E-44AE-BBBC-79C393DA23DD}" type="presParOf" srcId="{B40CAC14-5151-4F87-BB51-6C3DF6C3CD75}" destId="{F44B9033-03C5-4229-BFF1-6244D77DD9EF}" srcOrd="1" destOrd="0" presId="urn:microsoft.com/office/officeart/2018/2/layout/IconCircleList"/>
    <dgm:cxn modelId="{20854A55-9479-4693-9C29-67DA451E2351}" type="presParOf" srcId="{B40CAC14-5151-4F87-BB51-6C3DF6C3CD75}" destId="{E8D39957-5716-4FDC-BD33-26C372FF0102}" srcOrd="2" destOrd="0" presId="urn:microsoft.com/office/officeart/2018/2/layout/IconCircleList"/>
    <dgm:cxn modelId="{F37B1D70-E116-412A-902B-14D7C134740E}" type="presParOf" srcId="{B40CAC14-5151-4F87-BB51-6C3DF6C3CD75}" destId="{DE7066B3-963C-4B51-B591-3C19A29DEE34}" srcOrd="3" destOrd="0" presId="urn:microsoft.com/office/officeart/2018/2/layout/IconCircleList"/>
    <dgm:cxn modelId="{1BD8B0E9-552C-4DFF-9540-C497E544140E}" type="presParOf" srcId="{3C581AD3-358B-4840-808A-69A330A49577}" destId="{3EC4F0D2-65E9-4442-9F6B-594CE2BE78E1}" srcOrd="1" destOrd="0" presId="urn:microsoft.com/office/officeart/2018/2/layout/IconCircleList"/>
    <dgm:cxn modelId="{D3E17261-2FF5-457E-87BF-AC02BB0E095D}" type="presParOf" srcId="{3C581AD3-358B-4840-808A-69A330A49577}" destId="{EB897D5C-5D0B-4E7C-8CC8-CEA6651B9D94}" srcOrd="2" destOrd="0" presId="urn:microsoft.com/office/officeart/2018/2/layout/IconCircleList"/>
    <dgm:cxn modelId="{8636034B-8C0A-42DA-9020-3A3B097B8BD8}" type="presParOf" srcId="{EB897D5C-5D0B-4E7C-8CC8-CEA6651B9D94}" destId="{02FAB3A0-5077-4152-8315-18ACA9FBDE79}" srcOrd="0" destOrd="0" presId="urn:microsoft.com/office/officeart/2018/2/layout/IconCircleList"/>
    <dgm:cxn modelId="{90B744DA-207E-42EE-B6E0-7B7E091C2DDE}" type="presParOf" srcId="{EB897D5C-5D0B-4E7C-8CC8-CEA6651B9D94}" destId="{48A799C1-3405-43C3-A65D-FD1E38FB7125}" srcOrd="1" destOrd="0" presId="urn:microsoft.com/office/officeart/2018/2/layout/IconCircleList"/>
    <dgm:cxn modelId="{4D8D761C-BF6B-4F18-9D65-75811F21A743}" type="presParOf" srcId="{EB897D5C-5D0B-4E7C-8CC8-CEA6651B9D94}" destId="{B5A96D1A-E51A-467D-858A-3EB706264051}" srcOrd="2" destOrd="0" presId="urn:microsoft.com/office/officeart/2018/2/layout/IconCircleList"/>
    <dgm:cxn modelId="{00686DE7-3357-4477-ACEE-3CC9481FD714}" type="presParOf" srcId="{EB897D5C-5D0B-4E7C-8CC8-CEA6651B9D94}" destId="{81FD85CA-7A96-4DF1-A8FB-49161207938B}" srcOrd="3" destOrd="0" presId="urn:microsoft.com/office/officeart/2018/2/layout/IconCircleList"/>
    <dgm:cxn modelId="{86278D6A-9ACC-4B9A-9989-26171972B7D6}" type="presParOf" srcId="{3C581AD3-358B-4840-808A-69A330A49577}" destId="{2FB74D8F-3159-4074-A9C5-0DAC38E7C5BC}" srcOrd="3" destOrd="0" presId="urn:microsoft.com/office/officeart/2018/2/layout/IconCircleList"/>
    <dgm:cxn modelId="{44AB432A-1123-4832-AE53-16C2DEA9242D}" type="presParOf" srcId="{3C581AD3-358B-4840-808A-69A330A49577}" destId="{24F93828-65E5-4CA7-BF47-D9885C761F34}" srcOrd="4" destOrd="0" presId="urn:microsoft.com/office/officeart/2018/2/layout/IconCircleList"/>
    <dgm:cxn modelId="{5377B4FE-4C60-405B-8EEB-17949DF99C6F}" type="presParOf" srcId="{24F93828-65E5-4CA7-BF47-D9885C761F34}" destId="{9F76FD7D-8F46-44CF-92C6-BBCC2148FD08}" srcOrd="0" destOrd="0" presId="urn:microsoft.com/office/officeart/2018/2/layout/IconCircleList"/>
    <dgm:cxn modelId="{F9F03D50-496B-4D2E-AC0F-633C2152D05F}" type="presParOf" srcId="{24F93828-65E5-4CA7-BF47-D9885C761F34}" destId="{1C509B56-425E-4FF8-9194-9E26245975D5}" srcOrd="1" destOrd="0" presId="urn:microsoft.com/office/officeart/2018/2/layout/IconCircleList"/>
    <dgm:cxn modelId="{A6B004DD-05CF-4952-ACEA-625A08CEC97C}" type="presParOf" srcId="{24F93828-65E5-4CA7-BF47-D9885C761F34}" destId="{F126E7CB-6F44-4D8F-9BC2-59389A1C3E62}" srcOrd="2" destOrd="0" presId="urn:microsoft.com/office/officeart/2018/2/layout/IconCircleList"/>
    <dgm:cxn modelId="{D6ED1754-BD67-49C1-806F-26BCE931C9AD}" type="presParOf" srcId="{24F93828-65E5-4CA7-BF47-D9885C761F34}" destId="{379A769A-43FA-4C0F-82B2-8FE3ECD3319A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C0180A-F756-422A-8248-D5B563BD160F}">
      <dsp:nvSpPr>
        <dsp:cNvPr id="0" name=""/>
        <dsp:cNvSpPr/>
      </dsp:nvSpPr>
      <dsp:spPr>
        <a:xfrm>
          <a:off x="0" y="106400"/>
          <a:ext cx="4638903" cy="398268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635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marL="0" lvl="0" indent="0" algn="l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600" kern="1200" dirty="0"/>
            <a:t>Eliminate errors and risk associated with routine tasks.</a:t>
          </a:r>
        </a:p>
      </dsp:txBody>
      <dsp:txXfrm>
        <a:off x="194418" y="300818"/>
        <a:ext cx="4250067" cy="3593844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3CC94B-FF8E-4398-8C5C-7C1470D25F03}">
      <dsp:nvSpPr>
        <dsp:cNvPr id="0" name=""/>
        <dsp:cNvSpPr/>
      </dsp:nvSpPr>
      <dsp:spPr>
        <a:xfrm>
          <a:off x="1015286" y="1020360"/>
          <a:ext cx="1111494" cy="111149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2FF039E-4203-4F33-B939-B4A642B38680}">
      <dsp:nvSpPr>
        <dsp:cNvPr id="0" name=""/>
        <dsp:cNvSpPr/>
      </dsp:nvSpPr>
      <dsp:spPr>
        <a:xfrm>
          <a:off x="336040" y="2455120"/>
          <a:ext cx="2469988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Thawk Solutions</a:t>
          </a:r>
        </a:p>
      </dsp:txBody>
      <dsp:txXfrm>
        <a:off x="336040" y="2455120"/>
        <a:ext cx="2469988" cy="720000"/>
      </dsp:txXfrm>
    </dsp:sp>
    <dsp:sp modelId="{41E28E3C-70FF-4989-93DC-4189F7E2F8D1}">
      <dsp:nvSpPr>
        <dsp:cNvPr id="0" name=""/>
        <dsp:cNvSpPr/>
      </dsp:nvSpPr>
      <dsp:spPr>
        <a:xfrm>
          <a:off x="3917523" y="1020360"/>
          <a:ext cx="1111494" cy="111149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3EEBFF-8D9E-413A-98A2-058685AA112B}">
      <dsp:nvSpPr>
        <dsp:cNvPr id="0" name=""/>
        <dsp:cNvSpPr/>
      </dsp:nvSpPr>
      <dsp:spPr>
        <a:xfrm>
          <a:off x="3238276" y="2455120"/>
          <a:ext cx="2469988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CA Dashboard</a:t>
          </a:r>
        </a:p>
      </dsp:txBody>
      <dsp:txXfrm>
        <a:off x="3238276" y="2455120"/>
        <a:ext cx="2469988" cy="720000"/>
      </dsp:txXfrm>
    </dsp:sp>
    <dsp:sp modelId="{1EC84F0E-B84C-4954-AC59-3AD377F1D044}">
      <dsp:nvSpPr>
        <dsp:cNvPr id="0" name=""/>
        <dsp:cNvSpPr/>
      </dsp:nvSpPr>
      <dsp:spPr>
        <a:xfrm>
          <a:off x="6819759" y="1020360"/>
          <a:ext cx="1111494" cy="111149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BEC14A-55F8-425D-AE5F-84BC3318EFDD}">
      <dsp:nvSpPr>
        <dsp:cNvPr id="0" name=""/>
        <dsp:cNvSpPr/>
      </dsp:nvSpPr>
      <dsp:spPr>
        <a:xfrm>
          <a:off x="6140512" y="2455120"/>
          <a:ext cx="2469988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ERP CA</a:t>
          </a:r>
        </a:p>
      </dsp:txBody>
      <dsp:txXfrm>
        <a:off x="6140512" y="2455120"/>
        <a:ext cx="2469988" cy="720000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A82324-E222-4ABE-B5CE-941D791B0973}">
      <dsp:nvSpPr>
        <dsp:cNvPr id="0" name=""/>
        <dsp:cNvSpPr/>
      </dsp:nvSpPr>
      <dsp:spPr>
        <a:xfrm>
          <a:off x="0" y="1662"/>
          <a:ext cx="10895369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738FCAF-823E-4AF3-AEB8-9B54FD91BD35}">
      <dsp:nvSpPr>
        <dsp:cNvPr id="0" name=""/>
        <dsp:cNvSpPr/>
      </dsp:nvSpPr>
      <dsp:spPr>
        <a:xfrm>
          <a:off x="0" y="1662"/>
          <a:ext cx="10895369" cy="11336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b="0" i="0" kern="1200" dirty="0"/>
            <a:t>CA SANJAY JAIN		</a:t>
          </a:r>
          <a:endParaRPr lang="en-US" sz="2700" kern="1200" dirty="0"/>
        </a:p>
      </dsp:txBody>
      <dsp:txXfrm>
        <a:off x="0" y="1662"/>
        <a:ext cx="10895369" cy="1133650"/>
      </dsp:txXfrm>
    </dsp:sp>
    <dsp:sp modelId="{7802C3F5-77BA-4F17-AC4F-F5D4256FABF5}">
      <dsp:nvSpPr>
        <dsp:cNvPr id="0" name=""/>
        <dsp:cNvSpPr/>
      </dsp:nvSpPr>
      <dsp:spPr>
        <a:xfrm>
          <a:off x="0" y="1135313"/>
          <a:ext cx="10895369" cy="0"/>
        </a:xfrm>
        <a:prstGeom prst="line">
          <a:avLst/>
        </a:prstGeom>
        <a:solidFill>
          <a:schemeClr val="accent2">
            <a:hueOff val="419388"/>
            <a:satOff val="-3962"/>
            <a:lumOff val="-4118"/>
            <a:alphaOff val="0"/>
          </a:schemeClr>
        </a:solidFill>
        <a:ln w="19050" cap="rnd" cmpd="sng" algn="ctr">
          <a:solidFill>
            <a:schemeClr val="accent2">
              <a:hueOff val="419388"/>
              <a:satOff val="-3962"/>
              <a:lumOff val="-411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A38DE66-6948-43E3-A764-D8132FA4CF55}">
      <dsp:nvSpPr>
        <dsp:cNvPr id="0" name=""/>
        <dsp:cNvSpPr/>
      </dsp:nvSpPr>
      <dsp:spPr>
        <a:xfrm>
          <a:off x="0" y="1135313"/>
          <a:ext cx="10895369" cy="11336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i="0" kern="1200" dirty="0"/>
            <a:t>PARTNER, J JAIN &amp;COMPANY</a:t>
          </a:r>
          <a:endParaRPr lang="en-US" sz="2400" kern="1200" dirty="0"/>
        </a:p>
      </dsp:txBody>
      <dsp:txXfrm>
        <a:off x="0" y="1135313"/>
        <a:ext cx="10895369" cy="1133650"/>
      </dsp:txXfrm>
    </dsp:sp>
    <dsp:sp modelId="{2C88BAAA-769F-43C5-974B-70CB191385A6}">
      <dsp:nvSpPr>
        <dsp:cNvPr id="0" name=""/>
        <dsp:cNvSpPr/>
      </dsp:nvSpPr>
      <dsp:spPr>
        <a:xfrm>
          <a:off x="0" y="2268963"/>
          <a:ext cx="10895369" cy="0"/>
        </a:xfrm>
        <a:prstGeom prst="line">
          <a:avLst/>
        </a:prstGeom>
        <a:solidFill>
          <a:schemeClr val="accent2">
            <a:hueOff val="838775"/>
            <a:satOff val="-7923"/>
            <a:lumOff val="-8237"/>
            <a:alphaOff val="0"/>
          </a:schemeClr>
        </a:solidFill>
        <a:ln w="19050" cap="rnd" cmpd="sng" algn="ctr">
          <a:solidFill>
            <a:schemeClr val="accent2">
              <a:hueOff val="838775"/>
              <a:satOff val="-7923"/>
              <a:lumOff val="-823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9BB4F3-AAC6-4E46-9236-D00430959DD5}">
      <dsp:nvSpPr>
        <dsp:cNvPr id="0" name=""/>
        <dsp:cNvSpPr/>
      </dsp:nvSpPr>
      <dsp:spPr>
        <a:xfrm>
          <a:off x="0" y="2268963"/>
          <a:ext cx="10895369" cy="11336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b="0" i="0" kern="1200" dirty="0"/>
            <a:t>CONTACT AT :  9830928057</a:t>
          </a:r>
        </a:p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b="0" i="0" kern="1200" dirty="0"/>
            <a:t>            </a:t>
          </a:r>
          <a:r>
            <a:rPr lang="en-US" sz="2700" b="0" i="0" kern="1200" dirty="0">
              <a:hlinkClick xmlns:r="http://schemas.openxmlformats.org/officeDocument/2006/relationships" r:id="rId1"/>
            </a:rPr>
            <a:t>sanjay@jjainco.com</a:t>
          </a:r>
          <a:r>
            <a:rPr lang="en-US" sz="2700" b="0" i="0" kern="1200" dirty="0"/>
            <a:t>                          </a:t>
          </a:r>
          <a:endParaRPr lang="en-US" sz="2700" kern="1200" dirty="0"/>
        </a:p>
      </dsp:txBody>
      <dsp:txXfrm>
        <a:off x="0" y="2268963"/>
        <a:ext cx="10895369" cy="113365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31CB59-16F9-415C-9557-CC01395DD0A9}">
      <dsp:nvSpPr>
        <dsp:cNvPr id="0" name=""/>
        <dsp:cNvSpPr/>
      </dsp:nvSpPr>
      <dsp:spPr>
        <a:xfrm>
          <a:off x="0" y="9409"/>
          <a:ext cx="5122606" cy="363987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85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94310" tIns="194310" rIns="194310" bIns="194310" numCol="1" spcCol="1270" anchor="ctr" anchorCtr="0">
          <a:noAutofit/>
        </a:bodyPr>
        <a:lstStyle/>
        <a:p>
          <a:pPr marL="0" lvl="0" indent="0" algn="l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100" kern="1200" dirty="0"/>
            <a:t>Make more time to focus on high value initiatives.</a:t>
          </a:r>
        </a:p>
      </dsp:txBody>
      <dsp:txXfrm>
        <a:off x="177684" y="187093"/>
        <a:ext cx="4767238" cy="328450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9B9801-52D5-4DC6-AF82-2CC6E5850500}">
      <dsp:nvSpPr>
        <dsp:cNvPr id="0" name=""/>
        <dsp:cNvSpPr/>
      </dsp:nvSpPr>
      <dsp:spPr>
        <a:xfrm>
          <a:off x="0" y="206435"/>
          <a:ext cx="4638903" cy="3782610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635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1930" tIns="201930" rIns="201930" bIns="201930" numCol="1" spcCol="1270" anchor="ctr" anchorCtr="0">
          <a:noAutofit/>
        </a:bodyPr>
        <a:lstStyle/>
        <a:p>
          <a:pPr marL="0" lvl="0" indent="0" algn="l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300" kern="1200" dirty="0"/>
            <a:t>Integrate and deploy with zero downtime.</a:t>
          </a:r>
        </a:p>
      </dsp:txBody>
      <dsp:txXfrm>
        <a:off x="184652" y="391087"/>
        <a:ext cx="4269599" cy="341330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96E26C-FAA4-4B08-B9D2-98ED4ABA2492}">
      <dsp:nvSpPr>
        <dsp:cNvPr id="0" name=""/>
        <dsp:cNvSpPr/>
      </dsp:nvSpPr>
      <dsp:spPr>
        <a:xfrm>
          <a:off x="0" y="256864"/>
          <a:ext cx="5122606" cy="314496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marL="0" lvl="0" indent="0" algn="l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600" kern="1200" dirty="0"/>
            <a:t>Accuracy and Consistency.</a:t>
          </a:r>
        </a:p>
      </dsp:txBody>
      <dsp:txXfrm>
        <a:off x="153524" y="410388"/>
        <a:ext cx="4815558" cy="283791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A541E1-55F5-40EC-9B64-CBD15F1E5453}">
      <dsp:nvSpPr>
        <dsp:cNvPr id="0" name=""/>
        <dsp:cNvSpPr/>
      </dsp:nvSpPr>
      <dsp:spPr>
        <a:xfrm>
          <a:off x="0" y="272540"/>
          <a:ext cx="4638903" cy="365040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 dirty="0"/>
            <a:t>Less human error.</a:t>
          </a:r>
        </a:p>
      </dsp:txBody>
      <dsp:txXfrm>
        <a:off x="178198" y="450738"/>
        <a:ext cx="4282507" cy="329400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DF3E9F-A224-4532-B33B-A66E5DCABF80}">
      <dsp:nvSpPr>
        <dsp:cNvPr id="0" name=""/>
        <dsp:cNvSpPr/>
      </dsp:nvSpPr>
      <dsp:spPr>
        <a:xfrm>
          <a:off x="0" y="596164"/>
          <a:ext cx="6578592" cy="2466359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635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36220" tIns="236220" rIns="236220" bIns="236220" numCol="1" spcCol="1270" anchor="ctr" anchorCtr="0">
          <a:noAutofit/>
        </a:bodyPr>
        <a:lstStyle/>
        <a:p>
          <a:pPr marL="0" lvl="0" indent="0" algn="l" defTabSz="2755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200" kern="1200" dirty="0"/>
            <a:t>Increased accountability.</a:t>
          </a:r>
        </a:p>
      </dsp:txBody>
      <dsp:txXfrm>
        <a:off x="120398" y="716562"/>
        <a:ext cx="6337796" cy="2225563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1A1684-D974-4E0A-8350-F7E8E0F5E5A7}">
      <dsp:nvSpPr>
        <dsp:cNvPr id="0" name=""/>
        <dsp:cNvSpPr/>
      </dsp:nvSpPr>
      <dsp:spPr>
        <a:xfrm>
          <a:off x="324537" y="1038920"/>
          <a:ext cx="1005785" cy="100578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BD1886B-C7DF-4D63-9C1F-36110125EB6A}">
      <dsp:nvSpPr>
        <dsp:cNvPr id="0" name=""/>
        <dsp:cNvSpPr/>
      </dsp:nvSpPr>
      <dsp:spPr>
        <a:xfrm>
          <a:off x="538884" y="1253267"/>
          <a:ext cx="577089" cy="57708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C555A6-03C3-4591-856B-2C8B374EB7BC}">
      <dsp:nvSpPr>
        <dsp:cNvPr id="0" name=""/>
        <dsp:cNvSpPr/>
      </dsp:nvSpPr>
      <dsp:spPr>
        <a:xfrm>
          <a:off x="3015" y="2357982"/>
          <a:ext cx="1648828" cy="6595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500" kern="1200"/>
            <a:t>Google Forms</a:t>
          </a:r>
        </a:p>
      </dsp:txBody>
      <dsp:txXfrm>
        <a:off x="3015" y="2357982"/>
        <a:ext cx="1648828" cy="659531"/>
      </dsp:txXfrm>
    </dsp:sp>
    <dsp:sp modelId="{72A928FD-DE05-4A3F-955A-50F91CE43E84}">
      <dsp:nvSpPr>
        <dsp:cNvPr id="0" name=""/>
        <dsp:cNvSpPr/>
      </dsp:nvSpPr>
      <dsp:spPr>
        <a:xfrm>
          <a:off x="2261910" y="1038920"/>
          <a:ext cx="1005785" cy="1005785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6927893-271D-4977-B7E2-49411B7AA273}">
      <dsp:nvSpPr>
        <dsp:cNvPr id="0" name=""/>
        <dsp:cNvSpPr/>
      </dsp:nvSpPr>
      <dsp:spPr>
        <a:xfrm>
          <a:off x="2476258" y="1253267"/>
          <a:ext cx="577089" cy="57708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A13372-652D-47A0-A51F-62C2E89E7EBC}">
      <dsp:nvSpPr>
        <dsp:cNvPr id="0" name=""/>
        <dsp:cNvSpPr/>
      </dsp:nvSpPr>
      <dsp:spPr>
        <a:xfrm>
          <a:off x="1940388" y="2357982"/>
          <a:ext cx="1648828" cy="6595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500" kern="1200"/>
            <a:t>YouTube Video</a:t>
          </a:r>
        </a:p>
      </dsp:txBody>
      <dsp:txXfrm>
        <a:off x="1940388" y="2357982"/>
        <a:ext cx="1648828" cy="659531"/>
      </dsp:txXfrm>
    </dsp:sp>
    <dsp:sp modelId="{9841A493-1AB7-4CCE-8868-03579B01296C}">
      <dsp:nvSpPr>
        <dsp:cNvPr id="0" name=""/>
        <dsp:cNvSpPr/>
      </dsp:nvSpPr>
      <dsp:spPr>
        <a:xfrm>
          <a:off x="4199283" y="1038920"/>
          <a:ext cx="1005785" cy="1005785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2712974-02BD-4DD2-8FB5-2D5E4B9B9120}">
      <dsp:nvSpPr>
        <dsp:cNvPr id="0" name=""/>
        <dsp:cNvSpPr/>
      </dsp:nvSpPr>
      <dsp:spPr>
        <a:xfrm>
          <a:off x="4413631" y="1253267"/>
          <a:ext cx="577089" cy="577089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5D20250-17B4-40B2-88D6-E2856CE8ECD6}">
      <dsp:nvSpPr>
        <dsp:cNvPr id="0" name=""/>
        <dsp:cNvSpPr/>
      </dsp:nvSpPr>
      <dsp:spPr>
        <a:xfrm>
          <a:off x="3877761" y="2357982"/>
          <a:ext cx="1648828" cy="6595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500" kern="1200"/>
            <a:t>Accounting Automation Tools</a:t>
          </a:r>
        </a:p>
      </dsp:txBody>
      <dsp:txXfrm>
        <a:off x="3877761" y="2357982"/>
        <a:ext cx="1648828" cy="659531"/>
      </dsp:txXfrm>
    </dsp:sp>
    <dsp:sp modelId="{8890BAE1-9D53-430E-95EC-91EF3E7B1578}">
      <dsp:nvSpPr>
        <dsp:cNvPr id="0" name=""/>
        <dsp:cNvSpPr/>
      </dsp:nvSpPr>
      <dsp:spPr>
        <a:xfrm>
          <a:off x="6136656" y="1038920"/>
          <a:ext cx="1005785" cy="1005785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60544F-B546-42FD-BE20-14A21ADACE6B}">
      <dsp:nvSpPr>
        <dsp:cNvPr id="0" name=""/>
        <dsp:cNvSpPr/>
      </dsp:nvSpPr>
      <dsp:spPr>
        <a:xfrm>
          <a:off x="6351004" y="1253267"/>
          <a:ext cx="577089" cy="577089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303B16-3DD5-4C54-89EC-003C229BB76E}">
      <dsp:nvSpPr>
        <dsp:cNvPr id="0" name=""/>
        <dsp:cNvSpPr/>
      </dsp:nvSpPr>
      <dsp:spPr>
        <a:xfrm>
          <a:off x="5815134" y="2357982"/>
          <a:ext cx="1648828" cy="6595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500" kern="1200"/>
            <a:t>Document Management Tools</a:t>
          </a:r>
        </a:p>
      </dsp:txBody>
      <dsp:txXfrm>
        <a:off x="5815134" y="2357982"/>
        <a:ext cx="1648828" cy="659531"/>
      </dsp:txXfrm>
    </dsp:sp>
    <dsp:sp modelId="{7DB63370-F871-40DF-918D-3BE0907E38B2}">
      <dsp:nvSpPr>
        <dsp:cNvPr id="0" name=""/>
        <dsp:cNvSpPr/>
      </dsp:nvSpPr>
      <dsp:spPr>
        <a:xfrm>
          <a:off x="8074029" y="1038920"/>
          <a:ext cx="1005785" cy="1005785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A5F5ACA-C2CA-4771-8857-F62224DBFD45}">
      <dsp:nvSpPr>
        <dsp:cNvPr id="0" name=""/>
        <dsp:cNvSpPr/>
      </dsp:nvSpPr>
      <dsp:spPr>
        <a:xfrm>
          <a:off x="8288377" y="1253267"/>
          <a:ext cx="577089" cy="577089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7FFD45B-2DDD-4838-A5AA-0843E7A28985}">
      <dsp:nvSpPr>
        <dsp:cNvPr id="0" name=""/>
        <dsp:cNvSpPr/>
      </dsp:nvSpPr>
      <dsp:spPr>
        <a:xfrm>
          <a:off x="7752508" y="2357982"/>
          <a:ext cx="1648828" cy="6595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500" kern="1200" dirty="0" err="1"/>
            <a:t>pms</a:t>
          </a:r>
          <a:endParaRPr lang="en-US" sz="1500" kern="1200" dirty="0"/>
        </a:p>
      </dsp:txBody>
      <dsp:txXfrm>
        <a:off x="7752508" y="2357982"/>
        <a:ext cx="1648828" cy="659531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51AB2F-8B81-4E90-BB0C-D3BEE1F36522}">
      <dsp:nvSpPr>
        <dsp:cNvPr id="0" name=""/>
        <dsp:cNvSpPr/>
      </dsp:nvSpPr>
      <dsp:spPr>
        <a:xfrm>
          <a:off x="0" y="0"/>
          <a:ext cx="894654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D6E9C1-071B-461B-9067-1847ECEA397E}">
      <dsp:nvSpPr>
        <dsp:cNvPr id="0" name=""/>
        <dsp:cNvSpPr/>
      </dsp:nvSpPr>
      <dsp:spPr>
        <a:xfrm>
          <a:off x="0" y="0"/>
          <a:ext cx="8946541" cy="20977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t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 dirty="0"/>
            <a:t>Excel To Tally</a:t>
          </a:r>
        </a:p>
      </dsp:txBody>
      <dsp:txXfrm>
        <a:off x="0" y="0"/>
        <a:ext cx="8946541" cy="2097740"/>
      </dsp:txXfrm>
    </dsp:sp>
    <dsp:sp modelId="{8F1B5D83-6807-4203-9359-EF6C65A1595D}">
      <dsp:nvSpPr>
        <dsp:cNvPr id="0" name=""/>
        <dsp:cNvSpPr/>
      </dsp:nvSpPr>
      <dsp:spPr>
        <a:xfrm>
          <a:off x="0" y="2097740"/>
          <a:ext cx="894654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FD55D51-AE75-4E4C-B847-2A9F704B45BC}">
      <dsp:nvSpPr>
        <dsp:cNvPr id="0" name=""/>
        <dsp:cNvSpPr/>
      </dsp:nvSpPr>
      <dsp:spPr>
        <a:xfrm>
          <a:off x="0" y="2097740"/>
          <a:ext cx="8946541" cy="20977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t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/>
            <a:t>Suvit</a:t>
          </a:r>
        </a:p>
      </dsp:txBody>
      <dsp:txXfrm>
        <a:off x="0" y="2097740"/>
        <a:ext cx="8946541" cy="209774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58AC64-2A12-414E-B16E-ADEED6908E86}">
      <dsp:nvSpPr>
        <dsp:cNvPr id="0" name=""/>
        <dsp:cNvSpPr/>
      </dsp:nvSpPr>
      <dsp:spPr>
        <a:xfrm>
          <a:off x="299854" y="1735958"/>
          <a:ext cx="723564" cy="723564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44B9033-03C5-4229-BFF1-6244D77DD9EF}">
      <dsp:nvSpPr>
        <dsp:cNvPr id="0" name=""/>
        <dsp:cNvSpPr/>
      </dsp:nvSpPr>
      <dsp:spPr>
        <a:xfrm>
          <a:off x="451802" y="1887906"/>
          <a:ext cx="419667" cy="41966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7066B3-963C-4B51-B591-3C19A29DEE34}">
      <dsp:nvSpPr>
        <dsp:cNvPr id="0" name=""/>
        <dsp:cNvSpPr/>
      </dsp:nvSpPr>
      <dsp:spPr>
        <a:xfrm>
          <a:off x="1178468" y="1735958"/>
          <a:ext cx="1705544" cy="7235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0" i="0" kern="1200"/>
            <a:t>One Drive</a:t>
          </a:r>
          <a:endParaRPr lang="en-US" sz="2300" kern="1200"/>
        </a:p>
      </dsp:txBody>
      <dsp:txXfrm>
        <a:off x="1178468" y="1735958"/>
        <a:ext cx="1705544" cy="723564"/>
      </dsp:txXfrm>
    </dsp:sp>
    <dsp:sp modelId="{02FAB3A0-5077-4152-8315-18ACA9FBDE79}">
      <dsp:nvSpPr>
        <dsp:cNvPr id="0" name=""/>
        <dsp:cNvSpPr/>
      </dsp:nvSpPr>
      <dsp:spPr>
        <a:xfrm>
          <a:off x="3181191" y="1735958"/>
          <a:ext cx="723564" cy="723564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8A799C1-3405-43C3-A65D-FD1E38FB7125}">
      <dsp:nvSpPr>
        <dsp:cNvPr id="0" name=""/>
        <dsp:cNvSpPr/>
      </dsp:nvSpPr>
      <dsp:spPr>
        <a:xfrm>
          <a:off x="3333139" y="1887906"/>
          <a:ext cx="419667" cy="41966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FD85CA-7A96-4DF1-A8FB-49161207938B}">
      <dsp:nvSpPr>
        <dsp:cNvPr id="0" name=""/>
        <dsp:cNvSpPr/>
      </dsp:nvSpPr>
      <dsp:spPr>
        <a:xfrm>
          <a:off x="4059805" y="1735958"/>
          <a:ext cx="1705544" cy="7235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0" i="0" kern="1200"/>
            <a:t>Kdoc Plus</a:t>
          </a:r>
          <a:endParaRPr lang="en-US" sz="2300" kern="1200"/>
        </a:p>
      </dsp:txBody>
      <dsp:txXfrm>
        <a:off x="4059805" y="1735958"/>
        <a:ext cx="1705544" cy="723564"/>
      </dsp:txXfrm>
    </dsp:sp>
    <dsp:sp modelId="{9F76FD7D-8F46-44CF-92C6-BBCC2148FD08}">
      <dsp:nvSpPr>
        <dsp:cNvPr id="0" name=""/>
        <dsp:cNvSpPr/>
      </dsp:nvSpPr>
      <dsp:spPr>
        <a:xfrm>
          <a:off x="6062528" y="1735958"/>
          <a:ext cx="723564" cy="723564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C509B56-425E-4FF8-9194-9E26245975D5}">
      <dsp:nvSpPr>
        <dsp:cNvPr id="0" name=""/>
        <dsp:cNvSpPr/>
      </dsp:nvSpPr>
      <dsp:spPr>
        <a:xfrm>
          <a:off x="6214476" y="1887906"/>
          <a:ext cx="419667" cy="41966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9A769A-43FA-4C0F-82B2-8FE3ECD3319A}">
      <dsp:nvSpPr>
        <dsp:cNvPr id="0" name=""/>
        <dsp:cNvSpPr/>
      </dsp:nvSpPr>
      <dsp:spPr>
        <a:xfrm>
          <a:off x="6941142" y="1735958"/>
          <a:ext cx="1705544" cy="7235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0" i="0" kern="1200"/>
            <a:t>Google Drive</a:t>
          </a:r>
          <a:endParaRPr lang="en-US" sz="2300" kern="1200"/>
        </a:p>
      </dsp:txBody>
      <dsp:txXfrm>
        <a:off x="6941142" y="1735958"/>
        <a:ext cx="1705544" cy="7235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45834-53BD-4C8F-B791-CD5378F4150E}" type="datetimeFigureOut">
              <a:rPr lang="en-US" smtClean="0"/>
              <a:t>1/12/2024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D7796-F675-488F-AC46-C88938C803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5271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45834-53BD-4C8F-B791-CD5378F4150E}" type="datetimeFigureOut">
              <a:rPr lang="en-US" smtClean="0"/>
              <a:t>1/12/2024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D7796-F675-488F-AC46-C88938C803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1861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45834-53BD-4C8F-B791-CD5378F4150E}" type="datetimeFigureOut">
              <a:rPr lang="en-US" smtClean="0"/>
              <a:t>1/12/2024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D7796-F675-488F-AC46-C88938C803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2334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45834-53BD-4C8F-B791-CD5378F4150E}" type="datetimeFigureOut">
              <a:rPr lang="en-US" smtClean="0"/>
              <a:t>1/12/2024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D7796-F675-488F-AC46-C88938C80352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570440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45834-53BD-4C8F-B791-CD5378F4150E}" type="datetimeFigureOut">
              <a:rPr lang="en-US" smtClean="0"/>
              <a:t>1/12/2024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D7796-F675-488F-AC46-C88938C803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0245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45834-53BD-4C8F-B791-CD5378F4150E}" type="datetimeFigureOut">
              <a:rPr lang="en-US" smtClean="0"/>
              <a:t>1/12/2024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D7796-F675-488F-AC46-C88938C803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6476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45834-53BD-4C8F-B791-CD5378F4150E}" type="datetimeFigureOut">
              <a:rPr lang="en-US" smtClean="0"/>
              <a:t>1/12/2024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D7796-F675-488F-AC46-C88938C803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0886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45834-53BD-4C8F-B791-CD5378F4150E}" type="datetimeFigureOut">
              <a:rPr lang="en-US" smtClean="0"/>
              <a:t>1/12/2024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D7796-F675-488F-AC46-C88938C803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3306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45834-53BD-4C8F-B791-CD5378F4150E}" type="datetimeFigureOut">
              <a:rPr lang="en-US" smtClean="0"/>
              <a:t>1/12/2024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D7796-F675-488F-AC46-C88938C803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3865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45834-53BD-4C8F-B791-CD5378F4150E}" type="datetimeFigureOut">
              <a:rPr lang="en-US" smtClean="0"/>
              <a:t>1/12/2024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D7796-F675-488F-AC46-C88938C803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8420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45834-53BD-4C8F-B791-CD5378F4150E}" type="datetimeFigureOut">
              <a:rPr lang="en-US" smtClean="0"/>
              <a:t>1/12/2024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D7796-F675-488F-AC46-C88938C803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3768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45834-53BD-4C8F-B791-CD5378F4150E}" type="datetimeFigureOut">
              <a:rPr lang="en-US" smtClean="0"/>
              <a:t>1/12/2024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D7796-F675-488F-AC46-C88938C803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528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45834-53BD-4C8F-B791-CD5378F4150E}" type="datetimeFigureOut">
              <a:rPr lang="en-US" smtClean="0"/>
              <a:t>1/12/2024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D7796-F675-488F-AC46-C88938C803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1595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45834-53BD-4C8F-B791-CD5378F4150E}" type="datetimeFigureOut">
              <a:rPr lang="en-US" smtClean="0"/>
              <a:t>1/12/2024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D7796-F675-488F-AC46-C88938C803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4799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45834-53BD-4C8F-B791-CD5378F4150E}" type="datetimeFigureOut">
              <a:rPr lang="en-US" smtClean="0"/>
              <a:t>1/12/2024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D7796-F675-488F-AC46-C88938C803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5133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45834-53BD-4C8F-B791-CD5378F4150E}" type="datetimeFigureOut">
              <a:rPr lang="en-US" smtClean="0"/>
              <a:t>1/12/2024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D7796-F675-488F-AC46-C88938C803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0041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45834-53BD-4C8F-B791-CD5378F4150E}" type="datetimeFigureOut">
              <a:rPr lang="en-US" smtClean="0"/>
              <a:t>1/12/2024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D7796-F675-488F-AC46-C88938C803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7092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A1E45834-53BD-4C8F-B791-CD5378F4150E}" type="datetimeFigureOut">
              <a:rPr lang="en-US" smtClean="0"/>
              <a:t>1/12/2024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9D7796-F675-488F-AC46-C88938C803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31204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  <p:sldLayoutId id="2147483767" r:id="rId4"/>
    <p:sldLayoutId id="2147483768" r:id="rId5"/>
    <p:sldLayoutId id="2147483769" r:id="rId6"/>
    <p:sldLayoutId id="2147483770" r:id="rId7"/>
    <p:sldLayoutId id="2147483771" r:id="rId8"/>
    <p:sldLayoutId id="2147483772" r:id="rId9"/>
    <p:sldLayoutId id="2147483773" r:id="rId10"/>
    <p:sldLayoutId id="2147483774" r:id="rId11"/>
    <p:sldLayoutId id="2147483775" r:id="rId12"/>
    <p:sldLayoutId id="2147483776" r:id="rId13"/>
    <p:sldLayoutId id="2147483777" r:id="rId14"/>
    <p:sldLayoutId id="2147483778" r:id="rId15"/>
    <p:sldLayoutId id="2147483779" r:id="rId16"/>
    <p:sldLayoutId id="2147483780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8.xml"/><Relationship Id="rId3" Type="http://schemas.openxmlformats.org/officeDocument/2006/relationships/image" Target="../media/image3.png"/><Relationship Id="rId7" Type="http://schemas.openxmlformats.org/officeDocument/2006/relationships/diagramData" Target="../diagrams/data8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7.jpeg"/><Relationship Id="rId11" Type="http://schemas.microsoft.com/office/2007/relationships/diagramDrawing" Target="../diagrams/drawing8.xml"/><Relationship Id="rId5" Type="http://schemas.openxmlformats.org/officeDocument/2006/relationships/image" Target="../media/image5.png"/><Relationship Id="rId10" Type="http://schemas.openxmlformats.org/officeDocument/2006/relationships/diagramColors" Target="../diagrams/colors8.xml"/><Relationship Id="rId4" Type="http://schemas.openxmlformats.org/officeDocument/2006/relationships/image" Target="../media/image4.png"/><Relationship Id="rId9" Type="http://schemas.openxmlformats.org/officeDocument/2006/relationships/diagramQuickStyle" Target="../diagrams/quickStyle8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9.xml"/><Relationship Id="rId3" Type="http://schemas.openxmlformats.org/officeDocument/2006/relationships/image" Target="../media/image3.png"/><Relationship Id="rId7" Type="http://schemas.openxmlformats.org/officeDocument/2006/relationships/diagramData" Target="../diagrams/data9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8.png"/><Relationship Id="rId11" Type="http://schemas.microsoft.com/office/2007/relationships/diagramDrawing" Target="../diagrams/drawing9.xml"/><Relationship Id="rId5" Type="http://schemas.openxmlformats.org/officeDocument/2006/relationships/image" Target="../media/image5.png"/><Relationship Id="rId10" Type="http://schemas.openxmlformats.org/officeDocument/2006/relationships/diagramColors" Target="../diagrams/colors9.xml"/><Relationship Id="rId4" Type="http://schemas.openxmlformats.org/officeDocument/2006/relationships/image" Target="../media/image4.png"/><Relationship Id="rId9" Type="http://schemas.openxmlformats.org/officeDocument/2006/relationships/diagramQuickStyle" Target="../diagrams/quickStyle9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0.xml"/><Relationship Id="rId3" Type="http://schemas.openxmlformats.org/officeDocument/2006/relationships/image" Target="../media/image3.png"/><Relationship Id="rId7" Type="http://schemas.openxmlformats.org/officeDocument/2006/relationships/diagramData" Target="../diagrams/data10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5.png"/><Relationship Id="rId11" Type="http://schemas.microsoft.com/office/2007/relationships/diagramDrawing" Target="../diagrams/drawing10.xml"/><Relationship Id="rId5" Type="http://schemas.openxmlformats.org/officeDocument/2006/relationships/image" Target="../media/image5.png"/><Relationship Id="rId10" Type="http://schemas.openxmlformats.org/officeDocument/2006/relationships/diagramColors" Target="../diagrams/colors10.xml"/><Relationship Id="rId4" Type="http://schemas.openxmlformats.org/officeDocument/2006/relationships/image" Target="../media/image4.png"/><Relationship Id="rId9" Type="http://schemas.openxmlformats.org/officeDocument/2006/relationships/diagramQuickStyle" Target="../diagrams/quickStyle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0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1.xml"/><Relationship Id="rId3" Type="http://schemas.openxmlformats.org/officeDocument/2006/relationships/image" Target="../media/image3.png"/><Relationship Id="rId7" Type="http://schemas.openxmlformats.org/officeDocument/2006/relationships/diagramLayout" Target="../diagrams/layout1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6" Type="http://schemas.openxmlformats.org/officeDocument/2006/relationships/diagramData" Target="../diagrams/data11.xml"/><Relationship Id="rId5" Type="http://schemas.openxmlformats.org/officeDocument/2006/relationships/image" Target="../media/image5.png"/><Relationship Id="rId10" Type="http://schemas.microsoft.com/office/2007/relationships/diagramDrawing" Target="../diagrams/drawing11.xml"/><Relationship Id="rId4" Type="http://schemas.openxmlformats.org/officeDocument/2006/relationships/image" Target="../media/image4.png"/><Relationship Id="rId9" Type="http://schemas.openxmlformats.org/officeDocument/2006/relationships/diagramColors" Target="../diagrams/colors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8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10.jpeg"/><Relationship Id="rId7" Type="http://schemas.openxmlformats.org/officeDocument/2006/relationships/diagramColors" Target="../diagrams/colors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12.jpeg"/><Relationship Id="rId7" Type="http://schemas.openxmlformats.org/officeDocument/2006/relationships/diagramColors" Target="../diagrams/colors5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n abstract genetic concept">
            <a:extLst>
              <a:ext uri="{FF2B5EF4-FFF2-40B4-BE49-F238E27FC236}">
                <a16:creationId xmlns:a16="http://schemas.microsoft.com/office/drawing/2014/main" id="{00762784-ACB7-13C4-DF1A-B332A47A5F1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alphaModFix amt="25000"/>
          </a:blip>
          <a:srcRect t="38096" r="9091" b="10768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DE58F17-8D76-B63D-B594-2BCCAD2B64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>
            <a:normAutofit/>
          </a:bodyPr>
          <a:lstStyle/>
          <a:p>
            <a:r>
              <a:rPr lang="en-US" dirty="0"/>
              <a:t>Automation Tools for CA </a:t>
            </a:r>
            <a:endParaRPr lang="en-IN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20AFA1-7B62-21E4-E219-4815DA1989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>
            <a:normAutofit/>
          </a:bodyPr>
          <a:lstStyle/>
          <a:p>
            <a:endParaRPr lang="en-US" dirty="0"/>
          </a:p>
          <a:p>
            <a:endParaRPr lang="en-IN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885E190-58DD-42DD-A4A8-401E15C92A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11296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F19BAF3-7E20-4B9D-B544-BABAEEA1FA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50648F4-ABCD-4DF0-8641-76CFB23547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989BE678-777B-482A-A616-FEDC47B162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IN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F1EB4BD-9C7E-4AA3-9681-C7EB0DA625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4AAE3AA-3759-4D28-B0EF-575F25A514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D28BE0C3-2102-4820-B88B-A448B1840D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IN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6A81905-F480-46A4-BC10-215D24EA1A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3E3D5E-BD0B-BD3C-8A6F-7765FC2307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72012" y="1447800"/>
            <a:ext cx="5222325" cy="3329581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5600" dirty="0">
                <a:solidFill>
                  <a:srgbClr val="EBEBEB"/>
                </a:solidFill>
              </a:rPr>
              <a:t>Automation tools we use in our office</a:t>
            </a:r>
          </a:p>
        </p:txBody>
      </p:sp>
      <p:sp>
        <p:nvSpPr>
          <p:cNvPr id="22" name="Freeform 8">
            <a:extLst>
              <a:ext uri="{FF2B5EF4-FFF2-40B4-BE49-F238E27FC236}">
                <a16:creationId xmlns:a16="http://schemas.microsoft.com/office/drawing/2014/main" id="{36FD4D9D-3784-41E8-8405-A42B72F513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135692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D-I-Y tools and crafts">
            <a:extLst>
              <a:ext uri="{FF2B5EF4-FFF2-40B4-BE49-F238E27FC236}">
                <a16:creationId xmlns:a16="http://schemas.microsoft.com/office/drawing/2014/main" id="{EB0A148D-7D91-794B-19C9-E8343F752542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817" r="52558" b="-1"/>
          <a:stretch/>
        </p:blipFill>
        <p:spPr>
          <a:xfrm>
            <a:off x="20" y="10"/>
            <a:ext cx="4481944" cy="6857990"/>
          </a:xfrm>
          <a:custGeom>
            <a:avLst/>
            <a:gdLst/>
            <a:ahLst/>
            <a:cxnLst/>
            <a:rect l="l" t="t" r="r" b="b"/>
            <a:pathLst>
              <a:path w="4481964" h="6858000">
                <a:moveTo>
                  <a:pt x="0" y="0"/>
                </a:moveTo>
                <a:lnTo>
                  <a:pt x="3137249" y="0"/>
                </a:lnTo>
                <a:lnTo>
                  <a:pt x="4480787" y="0"/>
                </a:lnTo>
                <a:lnTo>
                  <a:pt x="4455742" y="155676"/>
                </a:lnTo>
                <a:lnTo>
                  <a:pt x="4431873" y="310667"/>
                </a:lnTo>
                <a:lnTo>
                  <a:pt x="4408509" y="466344"/>
                </a:lnTo>
                <a:lnTo>
                  <a:pt x="4388506" y="622706"/>
                </a:lnTo>
                <a:lnTo>
                  <a:pt x="4368335" y="778383"/>
                </a:lnTo>
                <a:lnTo>
                  <a:pt x="4349509" y="934745"/>
                </a:lnTo>
                <a:lnTo>
                  <a:pt x="4333373" y="1089050"/>
                </a:lnTo>
                <a:lnTo>
                  <a:pt x="4318077" y="1245413"/>
                </a:lnTo>
                <a:lnTo>
                  <a:pt x="4304125" y="1401089"/>
                </a:lnTo>
                <a:lnTo>
                  <a:pt x="4292023" y="1554023"/>
                </a:lnTo>
                <a:lnTo>
                  <a:pt x="4279920" y="1709013"/>
                </a:lnTo>
                <a:lnTo>
                  <a:pt x="4269835" y="1861947"/>
                </a:lnTo>
                <a:lnTo>
                  <a:pt x="4261935" y="2014880"/>
                </a:lnTo>
                <a:lnTo>
                  <a:pt x="4253698" y="2167128"/>
                </a:lnTo>
                <a:lnTo>
                  <a:pt x="4246807" y="2318004"/>
                </a:lnTo>
                <a:lnTo>
                  <a:pt x="4241932" y="2467508"/>
                </a:lnTo>
                <a:lnTo>
                  <a:pt x="4237730" y="2617013"/>
                </a:lnTo>
                <a:lnTo>
                  <a:pt x="4233696" y="2765145"/>
                </a:lnTo>
                <a:lnTo>
                  <a:pt x="4231847" y="2911221"/>
                </a:lnTo>
                <a:lnTo>
                  <a:pt x="4229830" y="3057296"/>
                </a:lnTo>
                <a:lnTo>
                  <a:pt x="4228821" y="3201314"/>
                </a:lnTo>
                <a:lnTo>
                  <a:pt x="4229830" y="3343960"/>
                </a:lnTo>
                <a:lnTo>
                  <a:pt x="4229830" y="3485235"/>
                </a:lnTo>
                <a:lnTo>
                  <a:pt x="4231847" y="3625138"/>
                </a:lnTo>
                <a:lnTo>
                  <a:pt x="4234872" y="3762298"/>
                </a:lnTo>
                <a:lnTo>
                  <a:pt x="4237730" y="3898087"/>
                </a:lnTo>
                <a:lnTo>
                  <a:pt x="4240924" y="4031132"/>
                </a:lnTo>
                <a:lnTo>
                  <a:pt x="4245798" y="4163491"/>
                </a:lnTo>
                <a:lnTo>
                  <a:pt x="4251009" y="4293793"/>
                </a:lnTo>
                <a:lnTo>
                  <a:pt x="4255715" y="4421352"/>
                </a:lnTo>
                <a:lnTo>
                  <a:pt x="4268995" y="4670298"/>
                </a:lnTo>
                <a:lnTo>
                  <a:pt x="4283114" y="4908956"/>
                </a:lnTo>
                <a:lnTo>
                  <a:pt x="4297906" y="5138013"/>
                </a:lnTo>
                <a:lnTo>
                  <a:pt x="4314211" y="5354726"/>
                </a:lnTo>
                <a:lnTo>
                  <a:pt x="4331188" y="5561838"/>
                </a:lnTo>
                <a:lnTo>
                  <a:pt x="4349509" y="5753862"/>
                </a:lnTo>
                <a:lnTo>
                  <a:pt x="4367495" y="5934227"/>
                </a:lnTo>
                <a:lnTo>
                  <a:pt x="4385480" y="6100191"/>
                </a:lnTo>
                <a:lnTo>
                  <a:pt x="4402457" y="6252438"/>
                </a:lnTo>
                <a:lnTo>
                  <a:pt x="4418594" y="6387541"/>
                </a:lnTo>
                <a:lnTo>
                  <a:pt x="4433890" y="6509613"/>
                </a:lnTo>
                <a:lnTo>
                  <a:pt x="4446665" y="6612483"/>
                </a:lnTo>
                <a:lnTo>
                  <a:pt x="4458767" y="6698894"/>
                </a:lnTo>
                <a:lnTo>
                  <a:pt x="4476081" y="6817538"/>
                </a:lnTo>
                <a:lnTo>
                  <a:pt x="4481964" y="6858000"/>
                </a:lnTo>
                <a:lnTo>
                  <a:pt x="3577807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60817A52-B891-4228-A61E-0C0A57632D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811319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F1DD9A-FC11-D0D7-DC32-BED0961E3F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</p:spPr>
        <p:txBody>
          <a:bodyPr>
            <a:normAutofit/>
          </a:bodyPr>
          <a:lstStyle/>
          <a:p>
            <a:r>
              <a:rPr lang="en-US"/>
              <a:t>Automation tools we use.</a:t>
            </a:r>
            <a:endParaRPr lang="en-IN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7EA7B1C5-F032-E907-E781-DCB274679C9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50972847"/>
              </p:ext>
            </p:extLst>
          </p:nvPr>
        </p:nvGraphicFramePr>
        <p:xfrm>
          <a:off x="646111" y="2140085"/>
          <a:ext cx="9404352" cy="40564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632251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31" name="Picture 2130">
            <a:extLst>
              <a:ext uri="{FF2B5EF4-FFF2-40B4-BE49-F238E27FC236}">
                <a16:creationId xmlns:a16="http://schemas.microsoft.com/office/drawing/2014/main" id="{DF19BAF3-7E20-4B9D-B544-BABAEEA1FA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2133" name="Picture 2132">
            <a:extLst>
              <a:ext uri="{FF2B5EF4-FFF2-40B4-BE49-F238E27FC236}">
                <a16:creationId xmlns:a16="http://schemas.microsoft.com/office/drawing/2014/main" id="{950648F4-ABCD-4DF0-8641-76CFB23547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2135" name="Oval 2134">
            <a:extLst>
              <a:ext uri="{FF2B5EF4-FFF2-40B4-BE49-F238E27FC236}">
                <a16:creationId xmlns:a16="http://schemas.microsoft.com/office/drawing/2014/main" id="{989BE678-777B-482A-A616-FEDC47B162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IN"/>
          </a:p>
        </p:txBody>
      </p:sp>
      <p:pic>
        <p:nvPicPr>
          <p:cNvPr id="2137" name="Picture 2136">
            <a:extLst>
              <a:ext uri="{FF2B5EF4-FFF2-40B4-BE49-F238E27FC236}">
                <a16:creationId xmlns:a16="http://schemas.microsoft.com/office/drawing/2014/main" id="{CF1EB4BD-9C7E-4AA3-9681-C7EB0DA625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2139" name="Picture 2138">
            <a:extLst>
              <a:ext uri="{FF2B5EF4-FFF2-40B4-BE49-F238E27FC236}">
                <a16:creationId xmlns:a16="http://schemas.microsoft.com/office/drawing/2014/main" id="{94AAE3AA-3759-4D28-B0EF-575F25A514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2141" name="Rectangle 2140">
            <a:extLst>
              <a:ext uri="{FF2B5EF4-FFF2-40B4-BE49-F238E27FC236}">
                <a16:creationId xmlns:a16="http://schemas.microsoft.com/office/drawing/2014/main" id="{D28BE0C3-2102-4820-B88B-A448B1840D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IN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9BF03D3-E0BB-3659-E97E-1426295C40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6"/>
            <a:ext cx="3322912" cy="164198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200" dirty="0"/>
              <a:t>Google Forms</a:t>
            </a:r>
          </a:p>
        </p:txBody>
      </p:sp>
      <p:pic>
        <p:nvPicPr>
          <p:cNvPr id="1028" name="Picture 4" descr="Using Google Forms with Call Scripts to Improve Agent Performance |  CallTrackingMetrics Blog">
            <a:extLst>
              <a:ext uri="{FF2B5EF4-FFF2-40B4-BE49-F238E27FC236}">
                <a16:creationId xmlns:a16="http://schemas.microsoft.com/office/drawing/2014/main" id="{38A22212-4253-A053-010E-E8F432C3BD3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0" r="2916"/>
          <a:stretch/>
        </p:blipFill>
        <p:spPr bwMode="auto">
          <a:xfrm>
            <a:off x="4619544" y="609601"/>
            <a:ext cx="6924756" cy="5638797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43" name="Rectangle 2142">
            <a:extLst>
              <a:ext uri="{FF2B5EF4-FFF2-40B4-BE49-F238E27FC236}">
                <a16:creationId xmlns:a16="http://schemas.microsoft.com/office/drawing/2014/main" id="{A93A089E-0A16-452C-B341-0F769780D2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5F68A29-2409-A1CF-8FD9-5113992D0F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7701" y="2438401"/>
            <a:ext cx="3324141" cy="3809998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buFont typeface="Wingdings 3" charset="2"/>
              <a:buChar char=""/>
            </a:pPr>
            <a:r>
              <a:rPr lang="en-US" sz="2400" dirty="0"/>
              <a:t>Collect relevant employee details without any problems</a:t>
            </a:r>
          </a:p>
          <a:p>
            <a:pPr>
              <a:buFont typeface="Wingdings 3" charset="2"/>
              <a:buChar char=""/>
            </a:pPr>
            <a:r>
              <a:rPr lang="en-US" sz="2400" dirty="0"/>
              <a:t>Saves valuable time </a:t>
            </a:r>
          </a:p>
          <a:p>
            <a:pPr>
              <a:buFont typeface="Wingdings 3" charset="2"/>
              <a:buChar char=""/>
            </a:pPr>
            <a:r>
              <a:rPr lang="en-US" sz="2400" dirty="0"/>
              <a:t>Zero Cost</a:t>
            </a:r>
          </a:p>
          <a:p>
            <a:pPr>
              <a:buFont typeface="Wingdings 3" charset="2"/>
              <a:buChar char="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05946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31" name="Picture 2130">
            <a:extLst>
              <a:ext uri="{FF2B5EF4-FFF2-40B4-BE49-F238E27FC236}">
                <a16:creationId xmlns:a16="http://schemas.microsoft.com/office/drawing/2014/main" id="{DF19BAF3-7E20-4B9D-B544-BABAEEA1FA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2133" name="Picture 2132">
            <a:extLst>
              <a:ext uri="{FF2B5EF4-FFF2-40B4-BE49-F238E27FC236}">
                <a16:creationId xmlns:a16="http://schemas.microsoft.com/office/drawing/2014/main" id="{950648F4-ABCD-4DF0-8641-76CFB23547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2135" name="Oval 2134">
            <a:extLst>
              <a:ext uri="{FF2B5EF4-FFF2-40B4-BE49-F238E27FC236}">
                <a16:creationId xmlns:a16="http://schemas.microsoft.com/office/drawing/2014/main" id="{989BE678-777B-482A-A616-FEDC47B162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IN"/>
          </a:p>
        </p:txBody>
      </p:sp>
      <p:pic>
        <p:nvPicPr>
          <p:cNvPr id="2137" name="Picture 2136">
            <a:extLst>
              <a:ext uri="{FF2B5EF4-FFF2-40B4-BE49-F238E27FC236}">
                <a16:creationId xmlns:a16="http://schemas.microsoft.com/office/drawing/2014/main" id="{CF1EB4BD-9C7E-4AA3-9681-C7EB0DA625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2139" name="Picture 2138">
            <a:extLst>
              <a:ext uri="{FF2B5EF4-FFF2-40B4-BE49-F238E27FC236}">
                <a16:creationId xmlns:a16="http://schemas.microsoft.com/office/drawing/2014/main" id="{94AAE3AA-3759-4D28-B0EF-575F25A514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2141" name="Rectangle 2140">
            <a:extLst>
              <a:ext uri="{FF2B5EF4-FFF2-40B4-BE49-F238E27FC236}">
                <a16:creationId xmlns:a16="http://schemas.microsoft.com/office/drawing/2014/main" id="{D28BE0C3-2102-4820-B88B-A448B1840D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IN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9BF03D3-E0BB-3659-E97E-1426295C40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6"/>
            <a:ext cx="3322912" cy="164198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200"/>
              <a:t>YouTube Video</a:t>
            </a:r>
          </a:p>
        </p:txBody>
      </p:sp>
      <p:pic>
        <p:nvPicPr>
          <p:cNvPr id="1026" name="Picture 2" descr="12 Best YouTube Automation Tools for Your Channel in 2023 - IncrediTools">
            <a:extLst>
              <a:ext uri="{FF2B5EF4-FFF2-40B4-BE49-F238E27FC236}">
                <a16:creationId xmlns:a16="http://schemas.microsoft.com/office/drawing/2014/main" id="{56177353-F78C-AC59-8FAC-CCBE4FAFC49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27"/>
          <a:stretch/>
        </p:blipFill>
        <p:spPr bwMode="auto">
          <a:xfrm>
            <a:off x="4619544" y="609601"/>
            <a:ext cx="6924756" cy="5638797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43" name="Rectangle 2142">
            <a:extLst>
              <a:ext uri="{FF2B5EF4-FFF2-40B4-BE49-F238E27FC236}">
                <a16:creationId xmlns:a16="http://schemas.microsoft.com/office/drawing/2014/main" id="{A93A089E-0A16-452C-B341-0F769780D2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5F68A29-2409-A1CF-8FD9-5113992D0F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7701" y="2438401"/>
            <a:ext cx="3324141" cy="3809998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buFont typeface="Wingdings 3" charset="2"/>
              <a:buChar char=""/>
            </a:pPr>
            <a:r>
              <a:rPr lang="en-US" sz="1800" dirty="0"/>
              <a:t>Helps to handle repetitive tasks</a:t>
            </a:r>
          </a:p>
          <a:p>
            <a:pPr>
              <a:buFont typeface="Wingdings 3" charset="2"/>
              <a:buChar char=""/>
            </a:pPr>
            <a:r>
              <a:rPr lang="en-US" sz="1800" dirty="0"/>
              <a:t>Saves valuable time and reduces stress, not just your but also your team members</a:t>
            </a:r>
          </a:p>
          <a:p>
            <a:pPr>
              <a:buFont typeface="Wingdings 3" charset="2"/>
              <a:buChar char=""/>
            </a:pPr>
            <a:r>
              <a:rPr lang="en-US" sz="1800" dirty="0"/>
              <a:t>Can keep your channel private and can only be shared by links</a:t>
            </a:r>
          </a:p>
          <a:p>
            <a:pPr>
              <a:buFont typeface="Wingdings 3" charset="2"/>
              <a:buChar char=""/>
            </a:pPr>
            <a:r>
              <a:rPr lang="en-US" sz="1800" dirty="0"/>
              <a:t>Zero Cost</a:t>
            </a:r>
          </a:p>
          <a:p>
            <a:pPr>
              <a:buFont typeface="Wingdings 3" charset="2"/>
              <a:buChar char="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45648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92" name="Picture 7191">
            <a:extLst>
              <a:ext uri="{FF2B5EF4-FFF2-40B4-BE49-F238E27FC236}">
                <a16:creationId xmlns:a16="http://schemas.microsoft.com/office/drawing/2014/main" id="{DF19BAF3-7E20-4B9D-B544-BABAEEA1FA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194" name="Picture 7193">
            <a:extLst>
              <a:ext uri="{FF2B5EF4-FFF2-40B4-BE49-F238E27FC236}">
                <a16:creationId xmlns:a16="http://schemas.microsoft.com/office/drawing/2014/main" id="{950648F4-ABCD-4DF0-8641-76CFB23547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7196" name="Oval 7195">
            <a:extLst>
              <a:ext uri="{FF2B5EF4-FFF2-40B4-BE49-F238E27FC236}">
                <a16:creationId xmlns:a16="http://schemas.microsoft.com/office/drawing/2014/main" id="{989BE678-777B-482A-A616-FEDC47B162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IN"/>
          </a:p>
        </p:txBody>
      </p:sp>
      <p:pic>
        <p:nvPicPr>
          <p:cNvPr id="7198" name="Picture 7197">
            <a:extLst>
              <a:ext uri="{FF2B5EF4-FFF2-40B4-BE49-F238E27FC236}">
                <a16:creationId xmlns:a16="http://schemas.microsoft.com/office/drawing/2014/main" id="{CF1EB4BD-9C7E-4AA3-9681-C7EB0DA625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7200" name="Picture 7199">
            <a:extLst>
              <a:ext uri="{FF2B5EF4-FFF2-40B4-BE49-F238E27FC236}">
                <a16:creationId xmlns:a16="http://schemas.microsoft.com/office/drawing/2014/main" id="{94AAE3AA-3759-4D28-B0EF-575F25A514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7202" name="Rectangle 7201">
            <a:extLst>
              <a:ext uri="{FF2B5EF4-FFF2-40B4-BE49-F238E27FC236}">
                <a16:creationId xmlns:a16="http://schemas.microsoft.com/office/drawing/2014/main" id="{D28BE0C3-2102-4820-B88B-A448B1840D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IN"/>
          </a:p>
        </p:txBody>
      </p:sp>
      <p:pic>
        <p:nvPicPr>
          <p:cNvPr id="7170" name="Picture 2" descr="School Accounting Automation Ensures Transparency">
            <a:extLst>
              <a:ext uri="{FF2B5EF4-FFF2-40B4-BE49-F238E27FC236}">
                <a16:creationId xmlns:a16="http://schemas.microsoft.com/office/drawing/2014/main" id="{D38D8C20-E724-A2B4-9CBF-E5A7630F630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6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7"/>
          <a:stretch/>
        </p:blipFill>
        <p:spPr bwMode="auto">
          <a:xfrm>
            <a:off x="20" y="-1"/>
            <a:ext cx="1219198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6FE908D-3CDB-D1E8-5C94-BE4A58173C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200" dirty="0"/>
              <a:t>Accounting Automation Software</a:t>
            </a:r>
          </a:p>
        </p:txBody>
      </p:sp>
      <p:sp>
        <p:nvSpPr>
          <p:cNvPr id="7204" name="Rectangle 7203">
            <a:extLst>
              <a:ext uri="{FF2B5EF4-FFF2-40B4-BE49-F238E27FC236}">
                <a16:creationId xmlns:a16="http://schemas.microsoft.com/office/drawing/2014/main" id="{0D187C4E-14B9-4504-B200-5127823FA7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IN"/>
          </a:p>
        </p:txBody>
      </p:sp>
      <p:graphicFrame>
        <p:nvGraphicFramePr>
          <p:cNvPr id="7206" name="Text Placeholder 3">
            <a:extLst>
              <a:ext uri="{FF2B5EF4-FFF2-40B4-BE49-F238E27FC236}">
                <a16:creationId xmlns:a16="http://schemas.microsoft.com/office/drawing/2014/main" id="{D34BCA30-F669-5EDE-3E6D-DF1304F8BB5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5941382"/>
              </p:ext>
            </p:extLst>
          </p:nvPr>
        </p:nvGraphicFramePr>
        <p:xfrm>
          <a:off x="1103312" y="2052918"/>
          <a:ext cx="8946541" cy="41954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2448817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01" name="Picture 8200">
            <a:extLst>
              <a:ext uri="{FF2B5EF4-FFF2-40B4-BE49-F238E27FC236}">
                <a16:creationId xmlns:a16="http://schemas.microsoft.com/office/drawing/2014/main" id="{DF19BAF3-7E20-4B9D-B544-BABAEEA1FA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8203" name="Picture 8202">
            <a:extLst>
              <a:ext uri="{FF2B5EF4-FFF2-40B4-BE49-F238E27FC236}">
                <a16:creationId xmlns:a16="http://schemas.microsoft.com/office/drawing/2014/main" id="{950648F4-ABCD-4DF0-8641-76CFB23547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8205" name="Oval 8204">
            <a:extLst>
              <a:ext uri="{FF2B5EF4-FFF2-40B4-BE49-F238E27FC236}">
                <a16:creationId xmlns:a16="http://schemas.microsoft.com/office/drawing/2014/main" id="{989BE678-777B-482A-A616-FEDC47B162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IN"/>
          </a:p>
        </p:txBody>
      </p:sp>
      <p:pic>
        <p:nvPicPr>
          <p:cNvPr id="8207" name="Picture 8206">
            <a:extLst>
              <a:ext uri="{FF2B5EF4-FFF2-40B4-BE49-F238E27FC236}">
                <a16:creationId xmlns:a16="http://schemas.microsoft.com/office/drawing/2014/main" id="{CF1EB4BD-9C7E-4AA3-9681-C7EB0DA625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8209" name="Picture 8208">
            <a:extLst>
              <a:ext uri="{FF2B5EF4-FFF2-40B4-BE49-F238E27FC236}">
                <a16:creationId xmlns:a16="http://schemas.microsoft.com/office/drawing/2014/main" id="{94AAE3AA-3759-4D28-B0EF-575F25A514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8211" name="Rectangle 8210">
            <a:extLst>
              <a:ext uri="{FF2B5EF4-FFF2-40B4-BE49-F238E27FC236}">
                <a16:creationId xmlns:a16="http://schemas.microsoft.com/office/drawing/2014/main" id="{D28BE0C3-2102-4820-B88B-A448B1840D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IN"/>
          </a:p>
        </p:txBody>
      </p:sp>
      <p:pic>
        <p:nvPicPr>
          <p:cNvPr id="8196" name="Picture 4" descr="Top 5 Enterprise Document Management Systems in 2021 - Spiceworks">
            <a:extLst>
              <a:ext uri="{FF2B5EF4-FFF2-40B4-BE49-F238E27FC236}">
                <a16:creationId xmlns:a16="http://schemas.microsoft.com/office/drawing/2014/main" id="{1E9B8923-E4B2-6DA5-5464-0C0E28D1634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6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0" y="-1"/>
            <a:ext cx="1219198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9BF03D3-E0BB-3659-E97E-1426295C40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200"/>
              <a:t>Document Management Tools</a:t>
            </a:r>
          </a:p>
        </p:txBody>
      </p:sp>
      <p:sp>
        <p:nvSpPr>
          <p:cNvPr id="8213" name="Rectangle 8212">
            <a:extLst>
              <a:ext uri="{FF2B5EF4-FFF2-40B4-BE49-F238E27FC236}">
                <a16:creationId xmlns:a16="http://schemas.microsoft.com/office/drawing/2014/main" id="{0D187C4E-14B9-4504-B200-5127823FA7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IN"/>
          </a:p>
        </p:txBody>
      </p:sp>
      <p:graphicFrame>
        <p:nvGraphicFramePr>
          <p:cNvPr id="8215" name="Text Placeholder 3">
            <a:extLst>
              <a:ext uri="{FF2B5EF4-FFF2-40B4-BE49-F238E27FC236}">
                <a16:creationId xmlns:a16="http://schemas.microsoft.com/office/drawing/2014/main" id="{D95CE89A-787E-5F04-59E1-DBB04B487D9B}"/>
              </a:ext>
            </a:extLst>
          </p:cNvPr>
          <p:cNvGraphicFramePr/>
          <p:nvPr/>
        </p:nvGraphicFramePr>
        <p:xfrm>
          <a:off x="1103312" y="2052918"/>
          <a:ext cx="8946541" cy="41954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37047850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3" name="Picture 9222">
            <a:extLst>
              <a:ext uri="{FF2B5EF4-FFF2-40B4-BE49-F238E27FC236}">
                <a16:creationId xmlns:a16="http://schemas.microsoft.com/office/drawing/2014/main" id="{DF19BAF3-7E20-4B9D-B544-BABAEEA1FA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9225" name="Picture 9224">
            <a:extLst>
              <a:ext uri="{FF2B5EF4-FFF2-40B4-BE49-F238E27FC236}">
                <a16:creationId xmlns:a16="http://schemas.microsoft.com/office/drawing/2014/main" id="{950648F4-ABCD-4DF0-8641-76CFB23547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9227" name="Oval 9226">
            <a:extLst>
              <a:ext uri="{FF2B5EF4-FFF2-40B4-BE49-F238E27FC236}">
                <a16:creationId xmlns:a16="http://schemas.microsoft.com/office/drawing/2014/main" id="{989BE678-777B-482A-A616-FEDC47B162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IN"/>
          </a:p>
        </p:txBody>
      </p:sp>
      <p:pic>
        <p:nvPicPr>
          <p:cNvPr id="9229" name="Picture 9228">
            <a:extLst>
              <a:ext uri="{FF2B5EF4-FFF2-40B4-BE49-F238E27FC236}">
                <a16:creationId xmlns:a16="http://schemas.microsoft.com/office/drawing/2014/main" id="{CF1EB4BD-9C7E-4AA3-9681-C7EB0DA625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9231" name="Picture 9230">
            <a:extLst>
              <a:ext uri="{FF2B5EF4-FFF2-40B4-BE49-F238E27FC236}">
                <a16:creationId xmlns:a16="http://schemas.microsoft.com/office/drawing/2014/main" id="{94AAE3AA-3759-4D28-B0EF-575F25A514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9233" name="Rectangle 9232">
            <a:extLst>
              <a:ext uri="{FF2B5EF4-FFF2-40B4-BE49-F238E27FC236}">
                <a16:creationId xmlns:a16="http://schemas.microsoft.com/office/drawing/2014/main" id="{D28BE0C3-2102-4820-B88B-A448B1840D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IN"/>
          </a:p>
        </p:txBody>
      </p:sp>
      <p:sp useBgFill="1">
        <p:nvSpPr>
          <p:cNvPr id="9235" name="Rectangle 9234">
            <a:extLst>
              <a:ext uri="{FF2B5EF4-FFF2-40B4-BE49-F238E27FC236}">
                <a16:creationId xmlns:a16="http://schemas.microsoft.com/office/drawing/2014/main" id="{29787B81-C7DF-412B-A405-EF4454012D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218" name="Picture 2" descr="15 Best Employee Management Software Systems In 2023">
            <a:extLst>
              <a:ext uri="{FF2B5EF4-FFF2-40B4-BE49-F238E27FC236}">
                <a16:creationId xmlns:a16="http://schemas.microsoft.com/office/drawing/2014/main" id="{B72B560B-0DBE-171F-2E74-8DDA7477BDD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6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" r="834" b="-1"/>
          <a:stretch/>
        </p:blipFill>
        <p:spPr bwMode="auto">
          <a:xfrm>
            <a:off x="20" y="-1"/>
            <a:ext cx="1219198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492164C-4E07-A52F-BE88-0DBAEBCF2F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200" dirty="0"/>
              <a:t>Practice Management Tools</a:t>
            </a:r>
          </a:p>
        </p:txBody>
      </p:sp>
      <p:graphicFrame>
        <p:nvGraphicFramePr>
          <p:cNvPr id="9237" name="Text Placeholder 3">
            <a:extLst>
              <a:ext uri="{FF2B5EF4-FFF2-40B4-BE49-F238E27FC236}">
                <a16:creationId xmlns:a16="http://schemas.microsoft.com/office/drawing/2014/main" id="{04085924-57DE-90CB-2E68-4AFC52D624F7}"/>
              </a:ext>
            </a:extLst>
          </p:cNvPr>
          <p:cNvGraphicFramePr/>
          <p:nvPr/>
        </p:nvGraphicFramePr>
        <p:xfrm>
          <a:off x="1103312" y="2052918"/>
          <a:ext cx="8946541" cy="41954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08488554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Picture 75">
            <a:extLst>
              <a:ext uri="{FF2B5EF4-FFF2-40B4-BE49-F238E27FC236}">
                <a16:creationId xmlns:a16="http://schemas.microsoft.com/office/drawing/2014/main" id="{F1B8F9CB-890B-4CB8-B503-188A763E2F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8" name="Picture 77">
            <a:extLst>
              <a:ext uri="{FF2B5EF4-FFF2-40B4-BE49-F238E27FC236}">
                <a16:creationId xmlns:a16="http://schemas.microsoft.com/office/drawing/2014/main" id="{AA632AB4-3837-4FD0-8B62-0A18B573F4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80" name="Oval 79">
            <a:extLst>
              <a:ext uri="{FF2B5EF4-FFF2-40B4-BE49-F238E27FC236}">
                <a16:creationId xmlns:a16="http://schemas.microsoft.com/office/drawing/2014/main" id="{C393B4A7-6ABF-423D-A762-3CDB4897A8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IN"/>
          </a:p>
        </p:txBody>
      </p:sp>
      <p:pic>
        <p:nvPicPr>
          <p:cNvPr id="82" name="Picture 81">
            <a:extLst>
              <a:ext uri="{FF2B5EF4-FFF2-40B4-BE49-F238E27FC236}">
                <a16:creationId xmlns:a16="http://schemas.microsoft.com/office/drawing/2014/main" id="{9CD2319A-6FA9-4EFB-9EDF-7304467425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84" name="Picture 83">
            <a:extLst>
              <a:ext uri="{FF2B5EF4-FFF2-40B4-BE49-F238E27FC236}">
                <a16:creationId xmlns:a16="http://schemas.microsoft.com/office/drawing/2014/main" id="{D1692A93-3514-4486-8B67-CCA4E0259B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86" name="Rectangle 85">
            <a:extLst>
              <a:ext uri="{FF2B5EF4-FFF2-40B4-BE49-F238E27FC236}">
                <a16:creationId xmlns:a16="http://schemas.microsoft.com/office/drawing/2014/main" id="{01AD250C-F2EA-449F-9B14-DF5BB674C5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IN"/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F747F1B4-B831-4277-8AB0-32767F7EB7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Freeform 7">
            <a:extLst>
              <a:ext uri="{FF2B5EF4-FFF2-40B4-BE49-F238E27FC236}">
                <a16:creationId xmlns:a16="http://schemas.microsoft.com/office/drawing/2014/main" id="{D80CFA21-AB7C-4BEB-9BFF-05764FBBF3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8053270-B9F9-E2CF-0024-7EED9F70C9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7"/>
            <a:ext cx="9252154" cy="101665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200" dirty="0">
                <a:solidFill>
                  <a:srgbClr val="EBEBEB"/>
                </a:solidFill>
              </a:rPr>
              <a:t>Audit IN Tally</a:t>
            </a:r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12F7E335-851A-4CAE-B09F-E657819D46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IN"/>
          </a:p>
        </p:txBody>
      </p:sp>
      <p:sp>
        <p:nvSpPr>
          <p:cNvPr id="94" name="Freeform: Shape 93">
            <a:extLst>
              <a:ext uri="{FF2B5EF4-FFF2-40B4-BE49-F238E27FC236}">
                <a16:creationId xmlns:a16="http://schemas.microsoft.com/office/drawing/2014/main" id="{10B541F0-7F6E-402E-84D8-CF96EACA5F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-1" y="1762067"/>
            <a:ext cx="12192418" cy="5095933"/>
          </a:xfrm>
          <a:custGeom>
            <a:avLst/>
            <a:gdLst>
              <a:gd name="connsiteX0" fmla="*/ 1 w 12192418"/>
              <a:gd name="connsiteY0" fmla="*/ 0 h 5095933"/>
              <a:gd name="connsiteX1" fmla="*/ 71932 w 12192418"/>
              <a:gd name="connsiteY1" fmla="*/ 12261 h 5095933"/>
              <a:gd name="connsiteX2" fmla="*/ 282849 w 12192418"/>
              <a:gd name="connsiteY2" fmla="*/ 48343 h 5095933"/>
              <a:gd name="connsiteX3" fmla="*/ 436464 w 12192418"/>
              <a:gd name="connsiteY3" fmla="*/ 73565 h 5095933"/>
              <a:gd name="connsiteX4" fmla="*/ 619339 w 12192418"/>
              <a:gd name="connsiteY4" fmla="*/ 100188 h 5095933"/>
              <a:gd name="connsiteX5" fmla="*/ 836351 w 12192418"/>
              <a:gd name="connsiteY5" fmla="*/ 132066 h 5095933"/>
              <a:gd name="connsiteX6" fmla="*/ 1076528 w 12192418"/>
              <a:gd name="connsiteY6" fmla="*/ 165696 h 5095933"/>
              <a:gd name="connsiteX7" fmla="*/ 1347184 w 12192418"/>
              <a:gd name="connsiteY7" fmla="*/ 201077 h 5095933"/>
              <a:gd name="connsiteX8" fmla="*/ 1642223 w 12192418"/>
              <a:gd name="connsiteY8" fmla="*/ 238560 h 5095933"/>
              <a:gd name="connsiteX9" fmla="*/ 1962864 w 12192418"/>
              <a:gd name="connsiteY9" fmla="*/ 276043 h 5095933"/>
              <a:gd name="connsiteX10" fmla="*/ 2304232 w 12192418"/>
              <a:gd name="connsiteY10" fmla="*/ 314227 h 5095933"/>
              <a:gd name="connsiteX11" fmla="*/ 2672421 w 12192418"/>
              <a:gd name="connsiteY11" fmla="*/ 349608 h 5095933"/>
              <a:gd name="connsiteX12" fmla="*/ 3057678 w 12192418"/>
              <a:gd name="connsiteY12" fmla="*/ 383588 h 5095933"/>
              <a:gd name="connsiteX13" fmla="*/ 3464881 w 12192418"/>
              <a:gd name="connsiteY13" fmla="*/ 414415 h 5095933"/>
              <a:gd name="connsiteX14" fmla="*/ 3889152 w 12192418"/>
              <a:gd name="connsiteY14" fmla="*/ 443841 h 5095933"/>
              <a:gd name="connsiteX15" fmla="*/ 4331710 w 12192418"/>
              <a:gd name="connsiteY15" fmla="*/ 471515 h 5095933"/>
              <a:gd name="connsiteX16" fmla="*/ 4558476 w 12192418"/>
              <a:gd name="connsiteY16" fmla="*/ 481324 h 5095933"/>
              <a:gd name="connsiteX17" fmla="*/ 4790118 w 12192418"/>
              <a:gd name="connsiteY17" fmla="*/ 492183 h 5095933"/>
              <a:gd name="connsiteX18" fmla="*/ 5025418 w 12192418"/>
              <a:gd name="connsiteY18" fmla="*/ 502342 h 5095933"/>
              <a:gd name="connsiteX19" fmla="*/ 5261937 w 12192418"/>
              <a:gd name="connsiteY19" fmla="*/ 508998 h 5095933"/>
              <a:gd name="connsiteX20" fmla="*/ 5503332 w 12192418"/>
              <a:gd name="connsiteY20" fmla="*/ 514953 h 5095933"/>
              <a:gd name="connsiteX21" fmla="*/ 5747167 w 12192418"/>
              <a:gd name="connsiteY21" fmla="*/ 521259 h 5095933"/>
              <a:gd name="connsiteX22" fmla="*/ 5995877 w 12192418"/>
              <a:gd name="connsiteY22" fmla="*/ 525463 h 5095933"/>
              <a:gd name="connsiteX23" fmla="*/ 6247026 w 12192418"/>
              <a:gd name="connsiteY23" fmla="*/ 525463 h 5095933"/>
              <a:gd name="connsiteX24" fmla="*/ 6500613 w 12192418"/>
              <a:gd name="connsiteY24" fmla="*/ 527565 h 5095933"/>
              <a:gd name="connsiteX25" fmla="*/ 6756639 w 12192418"/>
              <a:gd name="connsiteY25" fmla="*/ 525463 h 5095933"/>
              <a:gd name="connsiteX26" fmla="*/ 7016322 w 12192418"/>
              <a:gd name="connsiteY26" fmla="*/ 521259 h 5095933"/>
              <a:gd name="connsiteX27" fmla="*/ 7276005 w 12192418"/>
              <a:gd name="connsiteY27" fmla="*/ 517406 h 5095933"/>
              <a:gd name="connsiteX28" fmla="*/ 7539345 w 12192418"/>
              <a:gd name="connsiteY28" fmla="*/ 508998 h 5095933"/>
              <a:gd name="connsiteX29" fmla="*/ 7805124 w 12192418"/>
              <a:gd name="connsiteY29" fmla="*/ 500241 h 5095933"/>
              <a:gd name="connsiteX30" fmla="*/ 8070903 w 12192418"/>
              <a:gd name="connsiteY30" fmla="*/ 490082 h 5095933"/>
              <a:gd name="connsiteX31" fmla="*/ 8339121 w 12192418"/>
              <a:gd name="connsiteY31" fmla="*/ 475719 h 5095933"/>
              <a:gd name="connsiteX32" fmla="*/ 8609776 w 12192418"/>
              <a:gd name="connsiteY32" fmla="*/ 458554 h 5095933"/>
              <a:gd name="connsiteX33" fmla="*/ 8881651 w 12192418"/>
              <a:gd name="connsiteY33" fmla="*/ 442089 h 5095933"/>
              <a:gd name="connsiteX34" fmla="*/ 9153526 w 12192418"/>
              <a:gd name="connsiteY34" fmla="*/ 421071 h 5095933"/>
              <a:gd name="connsiteX35" fmla="*/ 9429058 w 12192418"/>
              <a:gd name="connsiteY35" fmla="*/ 395849 h 5095933"/>
              <a:gd name="connsiteX36" fmla="*/ 9700933 w 12192418"/>
              <a:gd name="connsiteY36" fmla="*/ 370626 h 5095933"/>
              <a:gd name="connsiteX37" fmla="*/ 9977684 w 12192418"/>
              <a:gd name="connsiteY37" fmla="*/ 341551 h 5095933"/>
              <a:gd name="connsiteX38" fmla="*/ 10255655 w 12192418"/>
              <a:gd name="connsiteY38" fmla="*/ 309673 h 5095933"/>
              <a:gd name="connsiteX39" fmla="*/ 10529968 w 12192418"/>
              <a:gd name="connsiteY39" fmla="*/ 276043 h 5095933"/>
              <a:gd name="connsiteX40" fmla="*/ 10807939 w 12192418"/>
              <a:gd name="connsiteY40" fmla="*/ 236809 h 5095933"/>
              <a:gd name="connsiteX41" fmla="*/ 11084690 w 12192418"/>
              <a:gd name="connsiteY41" fmla="*/ 194772 h 5095933"/>
              <a:gd name="connsiteX42" fmla="*/ 11362661 w 12192418"/>
              <a:gd name="connsiteY42" fmla="*/ 153085 h 5095933"/>
              <a:gd name="connsiteX43" fmla="*/ 11639412 w 12192418"/>
              <a:gd name="connsiteY43" fmla="*/ 104392 h 5095933"/>
              <a:gd name="connsiteX44" fmla="*/ 11914945 w 12192418"/>
              <a:gd name="connsiteY44" fmla="*/ 54648 h 5095933"/>
              <a:gd name="connsiteX45" fmla="*/ 12191696 w 12192418"/>
              <a:gd name="connsiteY45" fmla="*/ 2452 h 5095933"/>
              <a:gd name="connsiteX46" fmla="*/ 12191696 w 12192418"/>
              <a:gd name="connsiteY46" fmla="*/ 2109542 h 5095933"/>
              <a:gd name="connsiteX47" fmla="*/ 12191999 w 12192418"/>
              <a:gd name="connsiteY47" fmla="*/ 2109542 h 5095933"/>
              <a:gd name="connsiteX48" fmla="*/ 12191999 w 12192418"/>
              <a:gd name="connsiteY48" fmla="*/ 2802467 h 5095933"/>
              <a:gd name="connsiteX49" fmla="*/ 12192418 w 12192418"/>
              <a:gd name="connsiteY49" fmla="*/ 2802467 h 5095933"/>
              <a:gd name="connsiteX50" fmla="*/ 12192418 w 12192418"/>
              <a:gd name="connsiteY50" fmla="*/ 5095933 h 5095933"/>
              <a:gd name="connsiteX51" fmla="*/ 1 w 12192418"/>
              <a:gd name="connsiteY51" fmla="*/ 5095933 h 5095933"/>
              <a:gd name="connsiteX52" fmla="*/ 1 w 12192418"/>
              <a:gd name="connsiteY52" fmla="*/ 4074529 h 5095933"/>
              <a:gd name="connsiteX53" fmla="*/ 0 w 12192418"/>
              <a:gd name="connsiteY53" fmla="*/ 4074529 h 5095933"/>
              <a:gd name="connsiteX54" fmla="*/ 0 w 12192418"/>
              <a:gd name="connsiteY54" fmla="*/ 2109542 h 5095933"/>
              <a:gd name="connsiteX55" fmla="*/ 1 w 12192418"/>
              <a:gd name="connsiteY55" fmla="*/ 2109542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2192418" h="5095933">
                <a:moveTo>
                  <a:pt x="1" y="0"/>
                </a:moveTo>
                <a:lnTo>
                  <a:pt x="71932" y="12261"/>
                </a:lnTo>
                <a:lnTo>
                  <a:pt x="282849" y="48343"/>
                </a:lnTo>
                <a:lnTo>
                  <a:pt x="436464" y="73565"/>
                </a:lnTo>
                <a:lnTo>
                  <a:pt x="619339" y="100188"/>
                </a:lnTo>
                <a:lnTo>
                  <a:pt x="836351" y="132066"/>
                </a:lnTo>
                <a:lnTo>
                  <a:pt x="1076528" y="165696"/>
                </a:lnTo>
                <a:lnTo>
                  <a:pt x="1347184" y="201077"/>
                </a:lnTo>
                <a:lnTo>
                  <a:pt x="1642223" y="238560"/>
                </a:lnTo>
                <a:lnTo>
                  <a:pt x="1962864" y="276043"/>
                </a:lnTo>
                <a:lnTo>
                  <a:pt x="2304232" y="314227"/>
                </a:lnTo>
                <a:lnTo>
                  <a:pt x="2672421" y="349608"/>
                </a:lnTo>
                <a:lnTo>
                  <a:pt x="3057678" y="383588"/>
                </a:lnTo>
                <a:lnTo>
                  <a:pt x="3464881" y="414415"/>
                </a:lnTo>
                <a:lnTo>
                  <a:pt x="3889152" y="443841"/>
                </a:lnTo>
                <a:lnTo>
                  <a:pt x="4331710" y="471515"/>
                </a:lnTo>
                <a:lnTo>
                  <a:pt x="4558476" y="481324"/>
                </a:lnTo>
                <a:lnTo>
                  <a:pt x="4790118" y="492183"/>
                </a:lnTo>
                <a:lnTo>
                  <a:pt x="5025418" y="502342"/>
                </a:lnTo>
                <a:lnTo>
                  <a:pt x="5261937" y="508998"/>
                </a:lnTo>
                <a:lnTo>
                  <a:pt x="5503332" y="514953"/>
                </a:lnTo>
                <a:lnTo>
                  <a:pt x="5747167" y="521259"/>
                </a:lnTo>
                <a:lnTo>
                  <a:pt x="5995877" y="525463"/>
                </a:lnTo>
                <a:lnTo>
                  <a:pt x="6247026" y="525463"/>
                </a:lnTo>
                <a:lnTo>
                  <a:pt x="6500613" y="527565"/>
                </a:lnTo>
                <a:lnTo>
                  <a:pt x="6756639" y="525463"/>
                </a:lnTo>
                <a:lnTo>
                  <a:pt x="7016322" y="521259"/>
                </a:lnTo>
                <a:lnTo>
                  <a:pt x="7276005" y="517406"/>
                </a:lnTo>
                <a:lnTo>
                  <a:pt x="7539345" y="508998"/>
                </a:lnTo>
                <a:lnTo>
                  <a:pt x="7805124" y="500241"/>
                </a:lnTo>
                <a:lnTo>
                  <a:pt x="8070903" y="490082"/>
                </a:lnTo>
                <a:lnTo>
                  <a:pt x="8339121" y="475719"/>
                </a:lnTo>
                <a:lnTo>
                  <a:pt x="8609776" y="458554"/>
                </a:lnTo>
                <a:lnTo>
                  <a:pt x="8881651" y="442089"/>
                </a:lnTo>
                <a:lnTo>
                  <a:pt x="9153526" y="421071"/>
                </a:lnTo>
                <a:lnTo>
                  <a:pt x="9429058" y="395849"/>
                </a:lnTo>
                <a:lnTo>
                  <a:pt x="9700933" y="370626"/>
                </a:lnTo>
                <a:lnTo>
                  <a:pt x="9977684" y="341551"/>
                </a:lnTo>
                <a:lnTo>
                  <a:pt x="10255655" y="309673"/>
                </a:lnTo>
                <a:lnTo>
                  <a:pt x="10529968" y="276043"/>
                </a:lnTo>
                <a:lnTo>
                  <a:pt x="10807939" y="236809"/>
                </a:lnTo>
                <a:lnTo>
                  <a:pt x="11084690" y="194772"/>
                </a:lnTo>
                <a:lnTo>
                  <a:pt x="11362661" y="153085"/>
                </a:lnTo>
                <a:lnTo>
                  <a:pt x="11639412" y="104392"/>
                </a:lnTo>
                <a:lnTo>
                  <a:pt x="11914945" y="54648"/>
                </a:lnTo>
                <a:lnTo>
                  <a:pt x="12191696" y="2452"/>
                </a:lnTo>
                <a:lnTo>
                  <a:pt x="12191696" y="2109542"/>
                </a:lnTo>
                <a:lnTo>
                  <a:pt x="12191999" y="2109542"/>
                </a:lnTo>
                <a:lnTo>
                  <a:pt x="12191999" y="2802467"/>
                </a:lnTo>
                <a:lnTo>
                  <a:pt x="12192418" y="2802467"/>
                </a:lnTo>
                <a:lnTo>
                  <a:pt x="12192418" y="5095933"/>
                </a:lnTo>
                <a:lnTo>
                  <a:pt x="1" y="5095933"/>
                </a:lnTo>
                <a:lnTo>
                  <a:pt x="1" y="4074529"/>
                </a:lnTo>
                <a:lnTo>
                  <a:pt x="0" y="4074529"/>
                </a:lnTo>
                <a:lnTo>
                  <a:pt x="0" y="2109542"/>
                </a:lnTo>
                <a:lnTo>
                  <a:pt x="1" y="210954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en-IN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896975D-F884-75E2-E49D-5DD094E60DC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660072" y="2296871"/>
            <a:ext cx="2072528" cy="195738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0595FEE-878F-F0F1-25E6-5B49062080C2}"/>
              </a:ext>
            </a:extLst>
          </p:cNvPr>
          <p:cNvSpPr txBox="1"/>
          <p:nvPr/>
        </p:nvSpPr>
        <p:spPr>
          <a:xfrm>
            <a:off x="4785360" y="2753360"/>
            <a:ext cx="557784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Paper Less Audit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Verifying Chart of Accounts &amp; Stock items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Data Analysis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Relative Size Factor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Master Configuration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/>
              <a:t>For Related Parties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/>
              <a:t>For Periodic Payment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Creating Samples for Auditing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Auditing Sampled Vouchers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IN" dirty="0"/>
              <a:t>Vouchers Verification dashboard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IN" dirty="0"/>
              <a:t>Exceptional Reports</a:t>
            </a:r>
          </a:p>
          <a:p>
            <a:endParaRPr lang="en-US" dirty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6889189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Picture 75">
            <a:extLst>
              <a:ext uri="{FF2B5EF4-FFF2-40B4-BE49-F238E27FC236}">
                <a16:creationId xmlns:a16="http://schemas.microsoft.com/office/drawing/2014/main" id="{F1B8F9CB-890B-4CB8-B503-188A763E2F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8" name="Picture 77">
            <a:extLst>
              <a:ext uri="{FF2B5EF4-FFF2-40B4-BE49-F238E27FC236}">
                <a16:creationId xmlns:a16="http://schemas.microsoft.com/office/drawing/2014/main" id="{AA632AB4-3837-4FD0-8B62-0A18B573F4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80" name="Oval 79">
            <a:extLst>
              <a:ext uri="{FF2B5EF4-FFF2-40B4-BE49-F238E27FC236}">
                <a16:creationId xmlns:a16="http://schemas.microsoft.com/office/drawing/2014/main" id="{C393B4A7-6ABF-423D-A762-3CDB4897A8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IN"/>
          </a:p>
        </p:txBody>
      </p:sp>
      <p:pic>
        <p:nvPicPr>
          <p:cNvPr id="82" name="Picture 81">
            <a:extLst>
              <a:ext uri="{FF2B5EF4-FFF2-40B4-BE49-F238E27FC236}">
                <a16:creationId xmlns:a16="http://schemas.microsoft.com/office/drawing/2014/main" id="{9CD2319A-6FA9-4EFB-9EDF-7304467425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84" name="Picture 83">
            <a:extLst>
              <a:ext uri="{FF2B5EF4-FFF2-40B4-BE49-F238E27FC236}">
                <a16:creationId xmlns:a16="http://schemas.microsoft.com/office/drawing/2014/main" id="{D1692A93-3514-4486-8B67-CCA4E0259B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86" name="Rectangle 85">
            <a:extLst>
              <a:ext uri="{FF2B5EF4-FFF2-40B4-BE49-F238E27FC236}">
                <a16:creationId xmlns:a16="http://schemas.microsoft.com/office/drawing/2014/main" id="{01AD250C-F2EA-449F-9B14-DF5BB674C5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IN"/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F747F1B4-B831-4277-8AB0-32767F7EB7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Freeform 7">
            <a:extLst>
              <a:ext uri="{FF2B5EF4-FFF2-40B4-BE49-F238E27FC236}">
                <a16:creationId xmlns:a16="http://schemas.microsoft.com/office/drawing/2014/main" id="{D80CFA21-AB7C-4BEB-9BFF-05764FBBF3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8053270-B9F9-E2CF-0024-7EED9F70C9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7"/>
            <a:ext cx="9252154" cy="101665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200">
                <a:solidFill>
                  <a:srgbClr val="EBEBEB"/>
                </a:solidFill>
              </a:rPr>
              <a:t>THANK YOU</a:t>
            </a:r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12F7E335-851A-4CAE-B09F-E657819D46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IN"/>
          </a:p>
        </p:txBody>
      </p:sp>
      <p:sp>
        <p:nvSpPr>
          <p:cNvPr id="94" name="Freeform: Shape 93">
            <a:extLst>
              <a:ext uri="{FF2B5EF4-FFF2-40B4-BE49-F238E27FC236}">
                <a16:creationId xmlns:a16="http://schemas.microsoft.com/office/drawing/2014/main" id="{10B541F0-7F6E-402E-84D8-CF96EACA5F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-1" y="1762067"/>
            <a:ext cx="12192418" cy="5095933"/>
          </a:xfrm>
          <a:custGeom>
            <a:avLst/>
            <a:gdLst>
              <a:gd name="connsiteX0" fmla="*/ 1 w 12192418"/>
              <a:gd name="connsiteY0" fmla="*/ 0 h 5095933"/>
              <a:gd name="connsiteX1" fmla="*/ 71932 w 12192418"/>
              <a:gd name="connsiteY1" fmla="*/ 12261 h 5095933"/>
              <a:gd name="connsiteX2" fmla="*/ 282849 w 12192418"/>
              <a:gd name="connsiteY2" fmla="*/ 48343 h 5095933"/>
              <a:gd name="connsiteX3" fmla="*/ 436464 w 12192418"/>
              <a:gd name="connsiteY3" fmla="*/ 73565 h 5095933"/>
              <a:gd name="connsiteX4" fmla="*/ 619339 w 12192418"/>
              <a:gd name="connsiteY4" fmla="*/ 100188 h 5095933"/>
              <a:gd name="connsiteX5" fmla="*/ 836351 w 12192418"/>
              <a:gd name="connsiteY5" fmla="*/ 132066 h 5095933"/>
              <a:gd name="connsiteX6" fmla="*/ 1076528 w 12192418"/>
              <a:gd name="connsiteY6" fmla="*/ 165696 h 5095933"/>
              <a:gd name="connsiteX7" fmla="*/ 1347184 w 12192418"/>
              <a:gd name="connsiteY7" fmla="*/ 201077 h 5095933"/>
              <a:gd name="connsiteX8" fmla="*/ 1642223 w 12192418"/>
              <a:gd name="connsiteY8" fmla="*/ 238560 h 5095933"/>
              <a:gd name="connsiteX9" fmla="*/ 1962864 w 12192418"/>
              <a:gd name="connsiteY9" fmla="*/ 276043 h 5095933"/>
              <a:gd name="connsiteX10" fmla="*/ 2304232 w 12192418"/>
              <a:gd name="connsiteY10" fmla="*/ 314227 h 5095933"/>
              <a:gd name="connsiteX11" fmla="*/ 2672421 w 12192418"/>
              <a:gd name="connsiteY11" fmla="*/ 349608 h 5095933"/>
              <a:gd name="connsiteX12" fmla="*/ 3057678 w 12192418"/>
              <a:gd name="connsiteY12" fmla="*/ 383588 h 5095933"/>
              <a:gd name="connsiteX13" fmla="*/ 3464881 w 12192418"/>
              <a:gd name="connsiteY13" fmla="*/ 414415 h 5095933"/>
              <a:gd name="connsiteX14" fmla="*/ 3889152 w 12192418"/>
              <a:gd name="connsiteY14" fmla="*/ 443841 h 5095933"/>
              <a:gd name="connsiteX15" fmla="*/ 4331710 w 12192418"/>
              <a:gd name="connsiteY15" fmla="*/ 471515 h 5095933"/>
              <a:gd name="connsiteX16" fmla="*/ 4558476 w 12192418"/>
              <a:gd name="connsiteY16" fmla="*/ 481324 h 5095933"/>
              <a:gd name="connsiteX17" fmla="*/ 4790118 w 12192418"/>
              <a:gd name="connsiteY17" fmla="*/ 492183 h 5095933"/>
              <a:gd name="connsiteX18" fmla="*/ 5025418 w 12192418"/>
              <a:gd name="connsiteY18" fmla="*/ 502342 h 5095933"/>
              <a:gd name="connsiteX19" fmla="*/ 5261937 w 12192418"/>
              <a:gd name="connsiteY19" fmla="*/ 508998 h 5095933"/>
              <a:gd name="connsiteX20" fmla="*/ 5503332 w 12192418"/>
              <a:gd name="connsiteY20" fmla="*/ 514953 h 5095933"/>
              <a:gd name="connsiteX21" fmla="*/ 5747167 w 12192418"/>
              <a:gd name="connsiteY21" fmla="*/ 521259 h 5095933"/>
              <a:gd name="connsiteX22" fmla="*/ 5995877 w 12192418"/>
              <a:gd name="connsiteY22" fmla="*/ 525463 h 5095933"/>
              <a:gd name="connsiteX23" fmla="*/ 6247026 w 12192418"/>
              <a:gd name="connsiteY23" fmla="*/ 525463 h 5095933"/>
              <a:gd name="connsiteX24" fmla="*/ 6500613 w 12192418"/>
              <a:gd name="connsiteY24" fmla="*/ 527565 h 5095933"/>
              <a:gd name="connsiteX25" fmla="*/ 6756639 w 12192418"/>
              <a:gd name="connsiteY25" fmla="*/ 525463 h 5095933"/>
              <a:gd name="connsiteX26" fmla="*/ 7016322 w 12192418"/>
              <a:gd name="connsiteY26" fmla="*/ 521259 h 5095933"/>
              <a:gd name="connsiteX27" fmla="*/ 7276005 w 12192418"/>
              <a:gd name="connsiteY27" fmla="*/ 517406 h 5095933"/>
              <a:gd name="connsiteX28" fmla="*/ 7539345 w 12192418"/>
              <a:gd name="connsiteY28" fmla="*/ 508998 h 5095933"/>
              <a:gd name="connsiteX29" fmla="*/ 7805124 w 12192418"/>
              <a:gd name="connsiteY29" fmla="*/ 500241 h 5095933"/>
              <a:gd name="connsiteX30" fmla="*/ 8070903 w 12192418"/>
              <a:gd name="connsiteY30" fmla="*/ 490082 h 5095933"/>
              <a:gd name="connsiteX31" fmla="*/ 8339121 w 12192418"/>
              <a:gd name="connsiteY31" fmla="*/ 475719 h 5095933"/>
              <a:gd name="connsiteX32" fmla="*/ 8609776 w 12192418"/>
              <a:gd name="connsiteY32" fmla="*/ 458554 h 5095933"/>
              <a:gd name="connsiteX33" fmla="*/ 8881651 w 12192418"/>
              <a:gd name="connsiteY33" fmla="*/ 442089 h 5095933"/>
              <a:gd name="connsiteX34" fmla="*/ 9153526 w 12192418"/>
              <a:gd name="connsiteY34" fmla="*/ 421071 h 5095933"/>
              <a:gd name="connsiteX35" fmla="*/ 9429058 w 12192418"/>
              <a:gd name="connsiteY35" fmla="*/ 395849 h 5095933"/>
              <a:gd name="connsiteX36" fmla="*/ 9700933 w 12192418"/>
              <a:gd name="connsiteY36" fmla="*/ 370626 h 5095933"/>
              <a:gd name="connsiteX37" fmla="*/ 9977684 w 12192418"/>
              <a:gd name="connsiteY37" fmla="*/ 341551 h 5095933"/>
              <a:gd name="connsiteX38" fmla="*/ 10255655 w 12192418"/>
              <a:gd name="connsiteY38" fmla="*/ 309673 h 5095933"/>
              <a:gd name="connsiteX39" fmla="*/ 10529968 w 12192418"/>
              <a:gd name="connsiteY39" fmla="*/ 276043 h 5095933"/>
              <a:gd name="connsiteX40" fmla="*/ 10807939 w 12192418"/>
              <a:gd name="connsiteY40" fmla="*/ 236809 h 5095933"/>
              <a:gd name="connsiteX41" fmla="*/ 11084690 w 12192418"/>
              <a:gd name="connsiteY41" fmla="*/ 194772 h 5095933"/>
              <a:gd name="connsiteX42" fmla="*/ 11362661 w 12192418"/>
              <a:gd name="connsiteY42" fmla="*/ 153085 h 5095933"/>
              <a:gd name="connsiteX43" fmla="*/ 11639412 w 12192418"/>
              <a:gd name="connsiteY43" fmla="*/ 104392 h 5095933"/>
              <a:gd name="connsiteX44" fmla="*/ 11914945 w 12192418"/>
              <a:gd name="connsiteY44" fmla="*/ 54648 h 5095933"/>
              <a:gd name="connsiteX45" fmla="*/ 12191696 w 12192418"/>
              <a:gd name="connsiteY45" fmla="*/ 2452 h 5095933"/>
              <a:gd name="connsiteX46" fmla="*/ 12191696 w 12192418"/>
              <a:gd name="connsiteY46" fmla="*/ 2109542 h 5095933"/>
              <a:gd name="connsiteX47" fmla="*/ 12191999 w 12192418"/>
              <a:gd name="connsiteY47" fmla="*/ 2109542 h 5095933"/>
              <a:gd name="connsiteX48" fmla="*/ 12191999 w 12192418"/>
              <a:gd name="connsiteY48" fmla="*/ 2802467 h 5095933"/>
              <a:gd name="connsiteX49" fmla="*/ 12192418 w 12192418"/>
              <a:gd name="connsiteY49" fmla="*/ 2802467 h 5095933"/>
              <a:gd name="connsiteX50" fmla="*/ 12192418 w 12192418"/>
              <a:gd name="connsiteY50" fmla="*/ 5095933 h 5095933"/>
              <a:gd name="connsiteX51" fmla="*/ 1 w 12192418"/>
              <a:gd name="connsiteY51" fmla="*/ 5095933 h 5095933"/>
              <a:gd name="connsiteX52" fmla="*/ 1 w 12192418"/>
              <a:gd name="connsiteY52" fmla="*/ 4074529 h 5095933"/>
              <a:gd name="connsiteX53" fmla="*/ 0 w 12192418"/>
              <a:gd name="connsiteY53" fmla="*/ 4074529 h 5095933"/>
              <a:gd name="connsiteX54" fmla="*/ 0 w 12192418"/>
              <a:gd name="connsiteY54" fmla="*/ 2109542 h 5095933"/>
              <a:gd name="connsiteX55" fmla="*/ 1 w 12192418"/>
              <a:gd name="connsiteY55" fmla="*/ 2109542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2192418" h="5095933">
                <a:moveTo>
                  <a:pt x="1" y="0"/>
                </a:moveTo>
                <a:lnTo>
                  <a:pt x="71932" y="12261"/>
                </a:lnTo>
                <a:lnTo>
                  <a:pt x="282849" y="48343"/>
                </a:lnTo>
                <a:lnTo>
                  <a:pt x="436464" y="73565"/>
                </a:lnTo>
                <a:lnTo>
                  <a:pt x="619339" y="100188"/>
                </a:lnTo>
                <a:lnTo>
                  <a:pt x="836351" y="132066"/>
                </a:lnTo>
                <a:lnTo>
                  <a:pt x="1076528" y="165696"/>
                </a:lnTo>
                <a:lnTo>
                  <a:pt x="1347184" y="201077"/>
                </a:lnTo>
                <a:lnTo>
                  <a:pt x="1642223" y="238560"/>
                </a:lnTo>
                <a:lnTo>
                  <a:pt x="1962864" y="276043"/>
                </a:lnTo>
                <a:lnTo>
                  <a:pt x="2304232" y="314227"/>
                </a:lnTo>
                <a:lnTo>
                  <a:pt x="2672421" y="349608"/>
                </a:lnTo>
                <a:lnTo>
                  <a:pt x="3057678" y="383588"/>
                </a:lnTo>
                <a:lnTo>
                  <a:pt x="3464881" y="414415"/>
                </a:lnTo>
                <a:lnTo>
                  <a:pt x="3889152" y="443841"/>
                </a:lnTo>
                <a:lnTo>
                  <a:pt x="4331710" y="471515"/>
                </a:lnTo>
                <a:lnTo>
                  <a:pt x="4558476" y="481324"/>
                </a:lnTo>
                <a:lnTo>
                  <a:pt x="4790118" y="492183"/>
                </a:lnTo>
                <a:lnTo>
                  <a:pt x="5025418" y="502342"/>
                </a:lnTo>
                <a:lnTo>
                  <a:pt x="5261937" y="508998"/>
                </a:lnTo>
                <a:lnTo>
                  <a:pt x="5503332" y="514953"/>
                </a:lnTo>
                <a:lnTo>
                  <a:pt x="5747167" y="521259"/>
                </a:lnTo>
                <a:lnTo>
                  <a:pt x="5995877" y="525463"/>
                </a:lnTo>
                <a:lnTo>
                  <a:pt x="6247026" y="525463"/>
                </a:lnTo>
                <a:lnTo>
                  <a:pt x="6500613" y="527565"/>
                </a:lnTo>
                <a:lnTo>
                  <a:pt x="6756639" y="525463"/>
                </a:lnTo>
                <a:lnTo>
                  <a:pt x="7016322" y="521259"/>
                </a:lnTo>
                <a:lnTo>
                  <a:pt x="7276005" y="517406"/>
                </a:lnTo>
                <a:lnTo>
                  <a:pt x="7539345" y="508998"/>
                </a:lnTo>
                <a:lnTo>
                  <a:pt x="7805124" y="500241"/>
                </a:lnTo>
                <a:lnTo>
                  <a:pt x="8070903" y="490082"/>
                </a:lnTo>
                <a:lnTo>
                  <a:pt x="8339121" y="475719"/>
                </a:lnTo>
                <a:lnTo>
                  <a:pt x="8609776" y="458554"/>
                </a:lnTo>
                <a:lnTo>
                  <a:pt x="8881651" y="442089"/>
                </a:lnTo>
                <a:lnTo>
                  <a:pt x="9153526" y="421071"/>
                </a:lnTo>
                <a:lnTo>
                  <a:pt x="9429058" y="395849"/>
                </a:lnTo>
                <a:lnTo>
                  <a:pt x="9700933" y="370626"/>
                </a:lnTo>
                <a:lnTo>
                  <a:pt x="9977684" y="341551"/>
                </a:lnTo>
                <a:lnTo>
                  <a:pt x="10255655" y="309673"/>
                </a:lnTo>
                <a:lnTo>
                  <a:pt x="10529968" y="276043"/>
                </a:lnTo>
                <a:lnTo>
                  <a:pt x="10807939" y="236809"/>
                </a:lnTo>
                <a:lnTo>
                  <a:pt x="11084690" y="194772"/>
                </a:lnTo>
                <a:lnTo>
                  <a:pt x="11362661" y="153085"/>
                </a:lnTo>
                <a:lnTo>
                  <a:pt x="11639412" y="104392"/>
                </a:lnTo>
                <a:lnTo>
                  <a:pt x="11914945" y="54648"/>
                </a:lnTo>
                <a:lnTo>
                  <a:pt x="12191696" y="2452"/>
                </a:lnTo>
                <a:lnTo>
                  <a:pt x="12191696" y="2109542"/>
                </a:lnTo>
                <a:lnTo>
                  <a:pt x="12191999" y="2109542"/>
                </a:lnTo>
                <a:lnTo>
                  <a:pt x="12191999" y="2802467"/>
                </a:lnTo>
                <a:lnTo>
                  <a:pt x="12192418" y="2802467"/>
                </a:lnTo>
                <a:lnTo>
                  <a:pt x="12192418" y="5095933"/>
                </a:lnTo>
                <a:lnTo>
                  <a:pt x="1" y="5095933"/>
                </a:lnTo>
                <a:lnTo>
                  <a:pt x="1" y="4074529"/>
                </a:lnTo>
                <a:lnTo>
                  <a:pt x="0" y="4074529"/>
                </a:lnTo>
                <a:lnTo>
                  <a:pt x="0" y="2109542"/>
                </a:lnTo>
                <a:lnTo>
                  <a:pt x="1" y="210954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en-IN"/>
          </a:p>
        </p:txBody>
      </p:sp>
      <p:graphicFrame>
        <p:nvGraphicFramePr>
          <p:cNvPr id="28" name="Text Placeholder 2">
            <a:extLst>
              <a:ext uri="{FF2B5EF4-FFF2-40B4-BE49-F238E27FC236}">
                <a16:creationId xmlns:a16="http://schemas.microsoft.com/office/drawing/2014/main" id="{53113863-6045-85A6-DB5C-5B7B0BF321D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72399443"/>
              </p:ext>
            </p:extLst>
          </p:nvPr>
        </p:nvGraphicFramePr>
        <p:xfrm>
          <a:off x="648930" y="2810256"/>
          <a:ext cx="10895370" cy="34042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23518291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Picture 29">
            <a:extLst>
              <a:ext uri="{FF2B5EF4-FFF2-40B4-BE49-F238E27FC236}">
                <a16:creationId xmlns:a16="http://schemas.microsoft.com/office/drawing/2014/main" id="{91B28F63-CF00-448F-B141-FE33C33B18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50" name="Picture 31">
            <a:extLst>
              <a:ext uri="{FF2B5EF4-FFF2-40B4-BE49-F238E27FC236}">
                <a16:creationId xmlns:a16="http://schemas.microsoft.com/office/drawing/2014/main" id="{2AE609E2-8522-44E4-9077-980E5BCF3E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51" name="Oval 33">
            <a:extLst>
              <a:ext uri="{FF2B5EF4-FFF2-40B4-BE49-F238E27FC236}">
                <a16:creationId xmlns:a16="http://schemas.microsoft.com/office/drawing/2014/main" id="{4FA533C5-33E3-4611-AF9F-72811D8B26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IN"/>
          </a:p>
        </p:txBody>
      </p:sp>
      <p:pic>
        <p:nvPicPr>
          <p:cNvPr id="52" name="Picture 35">
            <a:extLst>
              <a:ext uri="{FF2B5EF4-FFF2-40B4-BE49-F238E27FC236}">
                <a16:creationId xmlns:a16="http://schemas.microsoft.com/office/drawing/2014/main" id="{8949AD42-25FD-4C3D-9EEE-B7FEC58099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53" name="Picture 37">
            <a:extLst>
              <a:ext uri="{FF2B5EF4-FFF2-40B4-BE49-F238E27FC236}">
                <a16:creationId xmlns:a16="http://schemas.microsoft.com/office/drawing/2014/main" id="{6AC7D913-60B7-4603-881B-831DA5D3A9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54" name="Rectangle 39">
            <a:extLst>
              <a:ext uri="{FF2B5EF4-FFF2-40B4-BE49-F238E27FC236}">
                <a16:creationId xmlns:a16="http://schemas.microsoft.com/office/drawing/2014/main" id="{87F0FDC4-AD8C-47D9-9131-623C98ADB0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IN"/>
          </a:p>
        </p:txBody>
      </p:sp>
      <p:sp>
        <p:nvSpPr>
          <p:cNvPr id="55" name="Rectangle 41">
            <a:extLst>
              <a:ext uri="{FF2B5EF4-FFF2-40B4-BE49-F238E27FC236}">
                <a16:creationId xmlns:a16="http://schemas.microsoft.com/office/drawing/2014/main" id="{DE27238C-8EAF-4098-86E6-7723B7DAE6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Freeform 36">
            <a:extLst>
              <a:ext uri="{FF2B5EF4-FFF2-40B4-BE49-F238E27FC236}">
                <a16:creationId xmlns:a16="http://schemas.microsoft.com/office/drawing/2014/main" id="{992F97B1-1891-4FCC-9E5F-BA97EDB48F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9351010" y="0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60000"/>
              <a:lumOff val="40000"/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57" name="Freeform: Shape 45">
            <a:extLst>
              <a:ext uri="{FF2B5EF4-FFF2-40B4-BE49-F238E27FC236}">
                <a16:creationId xmlns:a16="http://schemas.microsoft.com/office/drawing/2014/main" id="{78C6C821-FEE1-4EB6-9590-C021440C77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175" y="0"/>
            <a:ext cx="9700459" cy="6858001"/>
          </a:xfrm>
          <a:custGeom>
            <a:avLst/>
            <a:gdLst>
              <a:gd name="connsiteX0" fmla="*/ 0 w 9700459"/>
              <a:gd name="connsiteY0" fmla="*/ 0 h 6858001"/>
              <a:gd name="connsiteX1" fmla="*/ 1323975 w 9700459"/>
              <a:gd name="connsiteY1" fmla="*/ 0 h 6858001"/>
              <a:gd name="connsiteX2" fmla="*/ 1517015 w 9700459"/>
              <a:gd name="connsiteY2" fmla="*/ 0 h 6858001"/>
              <a:gd name="connsiteX3" fmla="*/ 3241265 w 9700459"/>
              <a:gd name="connsiteY3" fmla="*/ 0 h 6858001"/>
              <a:gd name="connsiteX4" fmla="*/ 3241265 w 9700459"/>
              <a:gd name="connsiteY4" fmla="*/ 1 h 6858001"/>
              <a:gd name="connsiteX5" fmla="*/ 8355744 w 9700459"/>
              <a:gd name="connsiteY5" fmla="*/ 1 h 6858001"/>
              <a:gd name="connsiteX6" fmla="*/ 8355744 w 9700459"/>
              <a:gd name="connsiteY6" fmla="*/ 0 h 6858001"/>
              <a:gd name="connsiteX7" fmla="*/ 9699282 w 9700459"/>
              <a:gd name="connsiteY7" fmla="*/ 0 h 6858001"/>
              <a:gd name="connsiteX8" fmla="*/ 9674237 w 9700459"/>
              <a:gd name="connsiteY8" fmla="*/ 155677 h 6858001"/>
              <a:gd name="connsiteX9" fmla="*/ 9650368 w 9700459"/>
              <a:gd name="connsiteY9" fmla="*/ 310668 h 6858001"/>
              <a:gd name="connsiteX10" fmla="*/ 9627004 w 9700459"/>
              <a:gd name="connsiteY10" fmla="*/ 466344 h 6858001"/>
              <a:gd name="connsiteX11" fmla="*/ 9607001 w 9700459"/>
              <a:gd name="connsiteY11" fmla="*/ 622707 h 6858001"/>
              <a:gd name="connsiteX12" fmla="*/ 9586830 w 9700459"/>
              <a:gd name="connsiteY12" fmla="*/ 778383 h 6858001"/>
              <a:gd name="connsiteX13" fmla="*/ 9568004 w 9700459"/>
              <a:gd name="connsiteY13" fmla="*/ 934746 h 6858001"/>
              <a:gd name="connsiteX14" fmla="*/ 9551868 w 9700459"/>
              <a:gd name="connsiteY14" fmla="*/ 1089051 h 6858001"/>
              <a:gd name="connsiteX15" fmla="*/ 9536572 w 9700459"/>
              <a:gd name="connsiteY15" fmla="*/ 1245413 h 6858001"/>
              <a:gd name="connsiteX16" fmla="*/ 9522620 w 9700459"/>
              <a:gd name="connsiteY16" fmla="*/ 1401090 h 6858001"/>
              <a:gd name="connsiteX17" fmla="*/ 9510518 w 9700459"/>
              <a:gd name="connsiteY17" fmla="*/ 1554023 h 6858001"/>
              <a:gd name="connsiteX18" fmla="*/ 9498415 w 9700459"/>
              <a:gd name="connsiteY18" fmla="*/ 1709014 h 6858001"/>
              <a:gd name="connsiteX19" fmla="*/ 9488330 w 9700459"/>
              <a:gd name="connsiteY19" fmla="*/ 1861947 h 6858001"/>
              <a:gd name="connsiteX20" fmla="*/ 9480430 w 9700459"/>
              <a:gd name="connsiteY20" fmla="*/ 2014881 h 6858001"/>
              <a:gd name="connsiteX21" fmla="*/ 9472193 w 9700459"/>
              <a:gd name="connsiteY21" fmla="*/ 2167128 h 6858001"/>
              <a:gd name="connsiteX22" fmla="*/ 9465302 w 9700459"/>
              <a:gd name="connsiteY22" fmla="*/ 2318004 h 6858001"/>
              <a:gd name="connsiteX23" fmla="*/ 9460427 w 9700459"/>
              <a:gd name="connsiteY23" fmla="*/ 2467509 h 6858001"/>
              <a:gd name="connsiteX24" fmla="*/ 9456225 w 9700459"/>
              <a:gd name="connsiteY24" fmla="*/ 2617013 h 6858001"/>
              <a:gd name="connsiteX25" fmla="*/ 9452191 w 9700459"/>
              <a:gd name="connsiteY25" fmla="*/ 2765146 h 6858001"/>
              <a:gd name="connsiteX26" fmla="*/ 9450342 w 9700459"/>
              <a:gd name="connsiteY26" fmla="*/ 2911221 h 6858001"/>
              <a:gd name="connsiteX27" fmla="*/ 9448325 w 9700459"/>
              <a:gd name="connsiteY27" fmla="*/ 3057297 h 6858001"/>
              <a:gd name="connsiteX28" fmla="*/ 9447316 w 9700459"/>
              <a:gd name="connsiteY28" fmla="*/ 3201315 h 6858001"/>
              <a:gd name="connsiteX29" fmla="*/ 9448325 w 9700459"/>
              <a:gd name="connsiteY29" fmla="*/ 3343961 h 6858001"/>
              <a:gd name="connsiteX30" fmla="*/ 9448325 w 9700459"/>
              <a:gd name="connsiteY30" fmla="*/ 3485236 h 6858001"/>
              <a:gd name="connsiteX31" fmla="*/ 9450342 w 9700459"/>
              <a:gd name="connsiteY31" fmla="*/ 3625139 h 6858001"/>
              <a:gd name="connsiteX32" fmla="*/ 9453367 w 9700459"/>
              <a:gd name="connsiteY32" fmla="*/ 3762299 h 6858001"/>
              <a:gd name="connsiteX33" fmla="*/ 9456225 w 9700459"/>
              <a:gd name="connsiteY33" fmla="*/ 3898087 h 6858001"/>
              <a:gd name="connsiteX34" fmla="*/ 9459419 w 9700459"/>
              <a:gd name="connsiteY34" fmla="*/ 4031133 h 6858001"/>
              <a:gd name="connsiteX35" fmla="*/ 9464293 w 9700459"/>
              <a:gd name="connsiteY35" fmla="*/ 4163492 h 6858001"/>
              <a:gd name="connsiteX36" fmla="*/ 9469504 w 9700459"/>
              <a:gd name="connsiteY36" fmla="*/ 4293793 h 6858001"/>
              <a:gd name="connsiteX37" fmla="*/ 9474210 w 9700459"/>
              <a:gd name="connsiteY37" fmla="*/ 4421352 h 6858001"/>
              <a:gd name="connsiteX38" fmla="*/ 9487490 w 9700459"/>
              <a:gd name="connsiteY38" fmla="*/ 4670298 h 6858001"/>
              <a:gd name="connsiteX39" fmla="*/ 9501609 w 9700459"/>
              <a:gd name="connsiteY39" fmla="*/ 4908956 h 6858001"/>
              <a:gd name="connsiteX40" fmla="*/ 9516401 w 9700459"/>
              <a:gd name="connsiteY40" fmla="*/ 5138013 h 6858001"/>
              <a:gd name="connsiteX41" fmla="*/ 9532706 w 9700459"/>
              <a:gd name="connsiteY41" fmla="*/ 5354726 h 6858001"/>
              <a:gd name="connsiteX42" fmla="*/ 9549683 w 9700459"/>
              <a:gd name="connsiteY42" fmla="*/ 5561838 h 6858001"/>
              <a:gd name="connsiteX43" fmla="*/ 9568004 w 9700459"/>
              <a:gd name="connsiteY43" fmla="*/ 5753862 h 6858001"/>
              <a:gd name="connsiteX44" fmla="*/ 9585990 w 9700459"/>
              <a:gd name="connsiteY44" fmla="*/ 5934227 h 6858001"/>
              <a:gd name="connsiteX45" fmla="*/ 9603975 w 9700459"/>
              <a:gd name="connsiteY45" fmla="*/ 6100191 h 6858001"/>
              <a:gd name="connsiteX46" fmla="*/ 9620952 w 9700459"/>
              <a:gd name="connsiteY46" fmla="*/ 6252438 h 6858001"/>
              <a:gd name="connsiteX47" fmla="*/ 9637089 w 9700459"/>
              <a:gd name="connsiteY47" fmla="*/ 6387541 h 6858001"/>
              <a:gd name="connsiteX48" fmla="*/ 9652385 w 9700459"/>
              <a:gd name="connsiteY48" fmla="*/ 6509613 h 6858001"/>
              <a:gd name="connsiteX49" fmla="*/ 9665160 w 9700459"/>
              <a:gd name="connsiteY49" fmla="*/ 6612483 h 6858001"/>
              <a:gd name="connsiteX50" fmla="*/ 9677262 w 9700459"/>
              <a:gd name="connsiteY50" fmla="*/ 6698894 h 6858001"/>
              <a:gd name="connsiteX51" fmla="*/ 9694576 w 9700459"/>
              <a:gd name="connsiteY51" fmla="*/ 6817538 h 6858001"/>
              <a:gd name="connsiteX52" fmla="*/ 9700459 w 9700459"/>
              <a:gd name="connsiteY52" fmla="*/ 6858000 h 6858001"/>
              <a:gd name="connsiteX53" fmla="*/ 8795105 w 9700459"/>
              <a:gd name="connsiteY53" fmla="*/ 6858000 h 6858001"/>
              <a:gd name="connsiteX54" fmla="*/ 8795105 w 9700459"/>
              <a:gd name="connsiteY54" fmla="*/ 6858001 h 6858001"/>
              <a:gd name="connsiteX55" fmla="*/ 2704541 w 9700459"/>
              <a:gd name="connsiteY55" fmla="*/ 6858001 h 6858001"/>
              <a:gd name="connsiteX56" fmla="*/ 2704541 w 9700459"/>
              <a:gd name="connsiteY56" fmla="*/ 6858000 h 6858001"/>
              <a:gd name="connsiteX57" fmla="*/ 1517015 w 9700459"/>
              <a:gd name="connsiteY57" fmla="*/ 6858000 h 6858001"/>
              <a:gd name="connsiteX58" fmla="*/ 1323975 w 9700459"/>
              <a:gd name="connsiteY58" fmla="*/ 6858000 h 6858001"/>
              <a:gd name="connsiteX59" fmla="*/ 0 w 9700459"/>
              <a:gd name="connsiteY5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9700459" h="6858001">
                <a:moveTo>
                  <a:pt x="0" y="0"/>
                </a:moveTo>
                <a:lnTo>
                  <a:pt x="1323975" y="0"/>
                </a:lnTo>
                <a:lnTo>
                  <a:pt x="1517015" y="0"/>
                </a:lnTo>
                <a:lnTo>
                  <a:pt x="3241265" y="0"/>
                </a:lnTo>
                <a:lnTo>
                  <a:pt x="3241265" y="1"/>
                </a:lnTo>
                <a:lnTo>
                  <a:pt x="8355744" y="1"/>
                </a:lnTo>
                <a:lnTo>
                  <a:pt x="8355744" y="0"/>
                </a:lnTo>
                <a:lnTo>
                  <a:pt x="9699282" y="0"/>
                </a:lnTo>
                <a:lnTo>
                  <a:pt x="9674237" y="155677"/>
                </a:lnTo>
                <a:lnTo>
                  <a:pt x="9650368" y="310668"/>
                </a:lnTo>
                <a:lnTo>
                  <a:pt x="9627004" y="466344"/>
                </a:lnTo>
                <a:lnTo>
                  <a:pt x="9607001" y="622707"/>
                </a:lnTo>
                <a:lnTo>
                  <a:pt x="9586830" y="778383"/>
                </a:lnTo>
                <a:lnTo>
                  <a:pt x="9568004" y="934746"/>
                </a:lnTo>
                <a:lnTo>
                  <a:pt x="9551868" y="1089051"/>
                </a:lnTo>
                <a:lnTo>
                  <a:pt x="9536572" y="1245413"/>
                </a:lnTo>
                <a:lnTo>
                  <a:pt x="9522620" y="1401090"/>
                </a:lnTo>
                <a:lnTo>
                  <a:pt x="9510518" y="1554023"/>
                </a:lnTo>
                <a:lnTo>
                  <a:pt x="9498415" y="1709014"/>
                </a:lnTo>
                <a:lnTo>
                  <a:pt x="9488330" y="1861947"/>
                </a:lnTo>
                <a:lnTo>
                  <a:pt x="9480430" y="2014881"/>
                </a:lnTo>
                <a:lnTo>
                  <a:pt x="9472193" y="2167128"/>
                </a:lnTo>
                <a:lnTo>
                  <a:pt x="9465302" y="2318004"/>
                </a:lnTo>
                <a:lnTo>
                  <a:pt x="9460427" y="2467509"/>
                </a:lnTo>
                <a:lnTo>
                  <a:pt x="9456225" y="2617013"/>
                </a:lnTo>
                <a:lnTo>
                  <a:pt x="9452191" y="2765146"/>
                </a:lnTo>
                <a:lnTo>
                  <a:pt x="9450342" y="2911221"/>
                </a:lnTo>
                <a:lnTo>
                  <a:pt x="9448325" y="3057297"/>
                </a:lnTo>
                <a:lnTo>
                  <a:pt x="9447316" y="3201315"/>
                </a:lnTo>
                <a:lnTo>
                  <a:pt x="9448325" y="3343961"/>
                </a:lnTo>
                <a:lnTo>
                  <a:pt x="9448325" y="3485236"/>
                </a:lnTo>
                <a:lnTo>
                  <a:pt x="9450342" y="3625139"/>
                </a:lnTo>
                <a:lnTo>
                  <a:pt x="9453367" y="3762299"/>
                </a:lnTo>
                <a:lnTo>
                  <a:pt x="9456225" y="3898087"/>
                </a:lnTo>
                <a:lnTo>
                  <a:pt x="9459419" y="4031133"/>
                </a:lnTo>
                <a:lnTo>
                  <a:pt x="9464293" y="4163492"/>
                </a:lnTo>
                <a:lnTo>
                  <a:pt x="9469504" y="4293793"/>
                </a:lnTo>
                <a:lnTo>
                  <a:pt x="9474210" y="4421352"/>
                </a:lnTo>
                <a:lnTo>
                  <a:pt x="9487490" y="4670298"/>
                </a:lnTo>
                <a:lnTo>
                  <a:pt x="9501609" y="4908956"/>
                </a:lnTo>
                <a:lnTo>
                  <a:pt x="9516401" y="5138013"/>
                </a:lnTo>
                <a:lnTo>
                  <a:pt x="9532706" y="5354726"/>
                </a:lnTo>
                <a:lnTo>
                  <a:pt x="9549683" y="5561838"/>
                </a:lnTo>
                <a:lnTo>
                  <a:pt x="9568004" y="5753862"/>
                </a:lnTo>
                <a:lnTo>
                  <a:pt x="9585990" y="5934227"/>
                </a:lnTo>
                <a:lnTo>
                  <a:pt x="9603975" y="6100191"/>
                </a:lnTo>
                <a:lnTo>
                  <a:pt x="9620952" y="6252438"/>
                </a:lnTo>
                <a:lnTo>
                  <a:pt x="9637089" y="6387541"/>
                </a:lnTo>
                <a:lnTo>
                  <a:pt x="9652385" y="6509613"/>
                </a:lnTo>
                <a:lnTo>
                  <a:pt x="9665160" y="6612483"/>
                </a:lnTo>
                <a:lnTo>
                  <a:pt x="9677262" y="6698894"/>
                </a:lnTo>
                <a:lnTo>
                  <a:pt x="9694576" y="6817538"/>
                </a:lnTo>
                <a:lnTo>
                  <a:pt x="9700459" y="6858000"/>
                </a:lnTo>
                <a:lnTo>
                  <a:pt x="8795105" y="6858000"/>
                </a:lnTo>
                <a:lnTo>
                  <a:pt x="8795105" y="6858001"/>
                </a:lnTo>
                <a:lnTo>
                  <a:pt x="2704541" y="6858001"/>
                </a:lnTo>
                <a:lnTo>
                  <a:pt x="2704541" y="6858000"/>
                </a:lnTo>
                <a:lnTo>
                  <a:pt x="1517015" y="6858000"/>
                </a:lnTo>
                <a:lnTo>
                  <a:pt x="1323975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14081B-10A6-505B-B678-18A722281D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5" y="1447800"/>
            <a:ext cx="6974915" cy="3329581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500" b="0" i="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BY </a:t>
            </a:r>
            <a:br>
              <a:rPr lang="en-US" sz="4500" b="0" i="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en-US" sz="4500" b="0" i="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CA SANJAY JAIN  </a:t>
            </a:r>
            <a:br>
              <a:rPr lang="en-US" sz="4500" b="0" i="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en-US" sz="4500" b="0" i="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    </a:t>
            </a:r>
            <a:br>
              <a:rPr lang="en-US" sz="4500" b="0" i="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endParaRPr lang="en-US" sz="4500" b="0" i="0" kern="12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B61A74B3-E247-44D4-8C48-FAE8E20564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121965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DF19BAF3-7E20-4B9D-B544-BABAEEA1FA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50648F4-ABCD-4DF0-8641-76CFB23547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989BE678-777B-482A-A616-FEDC47B162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IN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F1EB4BD-9C7E-4AA3-9681-C7EB0DA625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4AAE3AA-3759-4D28-B0EF-575F25A514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D28BE0C3-2102-4820-B88B-A448B1840D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IN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3F4807A-5068-4492-8025-D75F320E90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F519FDF-F589-33EA-E374-2000E220CC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0837" y="1325880"/>
            <a:ext cx="3543464" cy="306650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400" dirty="0">
                <a:solidFill>
                  <a:srgbClr val="EBEBEB"/>
                </a:solidFill>
              </a:rPr>
              <a:t>What is automation 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7C4055-0E2C-8132-F2E1-FF565B1690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973137" y="4588329"/>
            <a:ext cx="3571163" cy="162150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1800" dirty="0">
                <a:solidFill>
                  <a:schemeClr val="tx2">
                    <a:lumMod val="40000"/>
                    <a:lumOff val="60000"/>
                  </a:schemeClr>
                </a:solidFill>
                <a:effectLst/>
              </a:rPr>
              <a:t>Automation is a term for technology applications where human input is minimized.</a:t>
            </a:r>
          </a:p>
          <a:p>
            <a:endParaRPr lang="en-US" sz="18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3" name="Freeform 36">
            <a:extLst>
              <a:ext uri="{FF2B5EF4-FFF2-40B4-BE49-F238E27FC236}">
                <a16:creationId xmlns:a16="http://schemas.microsoft.com/office/drawing/2014/main" id="{B24996F8-180C-4DCB-8A26-DFA336CDEF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413666" y="0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Robot operating a machine">
            <a:extLst>
              <a:ext uri="{FF2B5EF4-FFF2-40B4-BE49-F238E27FC236}">
                <a16:creationId xmlns:a16="http://schemas.microsoft.com/office/drawing/2014/main" id="{9969EEE1-A501-AF4D-F772-DF2DB2289399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7539" r="5618" b="1"/>
          <a:stretch/>
        </p:blipFill>
        <p:spPr>
          <a:xfrm>
            <a:off x="20" y="10"/>
            <a:ext cx="7759920" cy="6857991"/>
          </a:xfrm>
          <a:custGeom>
            <a:avLst/>
            <a:gdLst/>
            <a:ahLst/>
            <a:cxnLst/>
            <a:rect l="l" t="t" r="r" b="b"/>
            <a:pathLst>
              <a:path w="7759940" h="6858001">
                <a:moveTo>
                  <a:pt x="0" y="0"/>
                </a:moveTo>
                <a:lnTo>
                  <a:pt x="1296537" y="0"/>
                </a:lnTo>
                <a:lnTo>
                  <a:pt x="1296537" y="1"/>
                </a:lnTo>
                <a:lnTo>
                  <a:pt x="6415225" y="1"/>
                </a:lnTo>
                <a:lnTo>
                  <a:pt x="6415225" y="0"/>
                </a:lnTo>
                <a:lnTo>
                  <a:pt x="7758763" y="0"/>
                </a:lnTo>
                <a:lnTo>
                  <a:pt x="7733718" y="155677"/>
                </a:lnTo>
                <a:lnTo>
                  <a:pt x="7709849" y="310668"/>
                </a:lnTo>
                <a:lnTo>
                  <a:pt x="7686485" y="466344"/>
                </a:lnTo>
                <a:lnTo>
                  <a:pt x="7666482" y="622707"/>
                </a:lnTo>
                <a:lnTo>
                  <a:pt x="7646311" y="778383"/>
                </a:lnTo>
                <a:lnTo>
                  <a:pt x="7627485" y="934746"/>
                </a:lnTo>
                <a:lnTo>
                  <a:pt x="7611349" y="1089051"/>
                </a:lnTo>
                <a:lnTo>
                  <a:pt x="7596053" y="1245413"/>
                </a:lnTo>
                <a:lnTo>
                  <a:pt x="7582101" y="1401090"/>
                </a:lnTo>
                <a:lnTo>
                  <a:pt x="7569999" y="1554023"/>
                </a:lnTo>
                <a:lnTo>
                  <a:pt x="7557896" y="1709014"/>
                </a:lnTo>
                <a:lnTo>
                  <a:pt x="7547811" y="1861947"/>
                </a:lnTo>
                <a:lnTo>
                  <a:pt x="7539911" y="2014881"/>
                </a:lnTo>
                <a:lnTo>
                  <a:pt x="7531674" y="2167128"/>
                </a:lnTo>
                <a:lnTo>
                  <a:pt x="7524783" y="2318004"/>
                </a:lnTo>
                <a:lnTo>
                  <a:pt x="7519908" y="2467509"/>
                </a:lnTo>
                <a:lnTo>
                  <a:pt x="7515706" y="2617013"/>
                </a:lnTo>
                <a:lnTo>
                  <a:pt x="7511672" y="2765146"/>
                </a:lnTo>
                <a:lnTo>
                  <a:pt x="7509823" y="2911221"/>
                </a:lnTo>
                <a:lnTo>
                  <a:pt x="7507806" y="3057297"/>
                </a:lnTo>
                <a:lnTo>
                  <a:pt x="7506797" y="3201315"/>
                </a:lnTo>
                <a:lnTo>
                  <a:pt x="7507806" y="3343961"/>
                </a:lnTo>
                <a:lnTo>
                  <a:pt x="7507806" y="3485236"/>
                </a:lnTo>
                <a:lnTo>
                  <a:pt x="7509823" y="3625139"/>
                </a:lnTo>
                <a:lnTo>
                  <a:pt x="7512848" y="3762299"/>
                </a:lnTo>
                <a:lnTo>
                  <a:pt x="7515706" y="3898087"/>
                </a:lnTo>
                <a:lnTo>
                  <a:pt x="7518900" y="4031133"/>
                </a:lnTo>
                <a:lnTo>
                  <a:pt x="7523774" y="4163492"/>
                </a:lnTo>
                <a:lnTo>
                  <a:pt x="7528985" y="4293793"/>
                </a:lnTo>
                <a:lnTo>
                  <a:pt x="7533691" y="4421352"/>
                </a:lnTo>
                <a:lnTo>
                  <a:pt x="7546971" y="4670298"/>
                </a:lnTo>
                <a:lnTo>
                  <a:pt x="7561090" y="4908956"/>
                </a:lnTo>
                <a:lnTo>
                  <a:pt x="7575882" y="5138013"/>
                </a:lnTo>
                <a:lnTo>
                  <a:pt x="7592187" y="5354726"/>
                </a:lnTo>
                <a:lnTo>
                  <a:pt x="7609164" y="5561838"/>
                </a:lnTo>
                <a:lnTo>
                  <a:pt x="7627485" y="5753862"/>
                </a:lnTo>
                <a:lnTo>
                  <a:pt x="7645471" y="5934227"/>
                </a:lnTo>
                <a:lnTo>
                  <a:pt x="7663456" y="6100191"/>
                </a:lnTo>
                <a:lnTo>
                  <a:pt x="7680433" y="6252438"/>
                </a:lnTo>
                <a:lnTo>
                  <a:pt x="7696570" y="6387541"/>
                </a:lnTo>
                <a:lnTo>
                  <a:pt x="7711866" y="6509613"/>
                </a:lnTo>
                <a:lnTo>
                  <a:pt x="7724641" y="6612483"/>
                </a:lnTo>
                <a:lnTo>
                  <a:pt x="7736743" y="6698894"/>
                </a:lnTo>
                <a:lnTo>
                  <a:pt x="7754057" y="6817538"/>
                </a:lnTo>
                <a:lnTo>
                  <a:pt x="7759940" y="6858000"/>
                </a:lnTo>
                <a:lnTo>
                  <a:pt x="6854586" y="6858000"/>
                </a:lnTo>
                <a:lnTo>
                  <a:pt x="6854586" y="6858001"/>
                </a:lnTo>
                <a:lnTo>
                  <a:pt x="764022" y="6858001"/>
                </a:lnTo>
                <a:lnTo>
                  <a:pt x="764022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630182B0-3559-41D5-9EBC-0BD86BEDA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55302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2" name="Rectangle 3138">
            <a:extLst>
              <a:ext uri="{FF2B5EF4-FFF2-40B4-BE49-F238E27FC236}">
                <a16:creationId xmlns:a16="http://schemas.microsoft.com/office/drawing/2014/main" id="{C8A3C342-1D03-412F-8DD3-BF519E8E0A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E25BDC1-B634-84C8-008E-C1F660B265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11931" y="452718"/>
            <a:ext cx="4638903" cy="1400530"/>
          </a:xfrm>
        </p:spPr>
        <p:txBody>
          <a:bodyPr>
            <a:normAutofit/>
          </a:bodyPr>
          <a:lstStyle/>
          <a:p>
            <a:r>
              <a:rPr lang="en-US"/>
              <a:t>Why do we need Automation ?</a:t>
            </a:r>
            <a:endParaRPr lang="en-IN"/>
          </a:p>
        </p:txBody>
      </p:sp>
      <p:sp>
        <p:nvSpPr>
          <p:cNvPr id="3141" name="Freeform 31">
            <a:extLst>
              <a:ext uri="{FF2B5EF4-FFF2-40B4-BE49-F238E27FC236}">
                <a16:creationId xmlns:a16="http://schemas.microsoft.com/office/drawing/2014/main" id="{81CC9B02-E087-4350-AEBD-2C3CF001AF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628375" y="-1573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Risk Management And Mitigation To Reduce Exposure For Financial Investment  Projects Engineering Businesses Concept With Managers Hand Turning Knob To  Low Level Reduction Strategy Stock Photo - Download Image Now - iStock">
            <a:extLst>
              <a:ext uri="{FF2B5EF4-FFF2-40B4-BE49-F238E27FC236}">
                <a16:creationId xmlns:a16="http://schemas.microsoft.com/office/drawing/2014/main" id="{8D518B09-D75D-E515-4165-61F674B48A5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42" r="25668"/>
          <a:stretch/>
        </p:blipFill>
        <p:spPr bwMode="auto">
          <a:xfrm>
            <a:off x="3" y="10"/>
            <a:ext cx="4973099" cy="6857991"/>
          </a:xfrm>
          <a:custGeom>
            <a:avLst/>
            <a:gdLst/>
            <a:ahLst/>
            <a:cxnLst/>
            <a:rect l="l" t="t" r="r" b="b"/>
            <a:pathLst>
              <a:path w="4973099" h="6858001">
                <a:moveTo>
                  <a:pt x="3628384" y="0"/>
                </a:moveTo>
                <a:lnTo>
                  <a:pt x="4971922" y="0"/>
                </a:lnTo>
                <a:lnTo>
                  <a:pt x="4946877" y="155677"/>
                </a:lnTo>
                <a:lnTo>
                  <a:pt x="4923008" y="310668"/>
                </a:lnTo>
                <a:lnTo>
                  <a:pt x="4899644" y="466344"/>
                </a:lnTo>
                <a:lnTo>
                  <a:pt x="4879641" y="622707"/>
                </a:lnTo>
                <a:lnTo>
                  <a:pt x="4859470" y="778383"/>
                </a:lnTo>
                <a:lnTo>
                  <a:pt x="4840644" y="934746"/>
                </a:lnTo>
                <a:lnTo>
                  <a:pt x="4824508" y="1089051"/>
                </a:lnTo>
                <a:lnTo>
                  <a:pt x="4809212" y="1245413"/>
                </a:lnTo>
                <a:lnTo>
                  <a:pt x="4795260" y="1401090"/>
                </a:lnTo>
                <a:lnTo>
                  <a:pt x="4783158" y="1554023"/>
                </a:lnTo>
                <a:lnTo>
                  <a:pt x="4771055" y="1709014"/>
                </a:lnTo>
                <a:lnTo>
                  <a:pt x="4760970" y="1861947"/>
                </a:lnTo>
                <a:lnTo>
                  <a:pt x="4753070" y="2014881"/>
                </a:lnTo>
                <a:lnTo>
                  <a:pt x="4744833" y="2167128"/>
                </a:lnTo>
                <a:lnTo>
                  <a:pt x="4737942" y="2318004"/>
                </a:lnTo>
                <a:lnTo>
                  <a:pt x="4733067" y="2467509"/>
                </a:lnTo>
                <a:lnTo>
                  <a:pt x="4728865" y="2617013"/>
                </a:lnTo>
                <a:lnTo>
                  <a:pt x="4724831" y="2765146"/>
                </a:lnTo>
                <a:lnTo>
                  <a:pt x="4722982" y="2911221"/>
                </a:lnTo>
                <a:lnTo>
                  <a:pt x="4720965" y="3057297"/>
                </a:lnTo>
                <a:lnTo>
                  <a:pt x="4719956" y="3201315"/>
                </a:lnTo>
                <a:lnTo>
                  <a:pt x="4720965" y="3343961"/>
                </a:lnTo>
                <a:lnTo>
                  <a:pt x="4720965" y="3485236"/>
                </a:lnTo>
                <a:lnTo>
                  <a:pt x="4722982" y="3625139"/>
                </a:lnTo>
                <a:lnTo>
                  <a:pt x="4726007" y="3762299"/>
                </a:lnTo>
                <a:lnTo>
                  <a:pt x="4728865" y="3898087"/>
                </a:lnTo>
                <a:lnTo>
                  <a:pt x="4732059" y="4031133"/>
                </a:lnTo>
                <a:lnTo>
                  <a:pt x="4736933" y="4163492"/>
                </a:lnTo>
                <a:lnTo>
                  <a:pt x="4742144" y="4293793"/>
                </a:lnTo>
                <a:lnTo>
                  <a:pt x="4746850" y="4421352"/>
                </a:lnTo>
                <a:lnTo>
                  <a:pt x="4760130" y="4670298"/>
                </a:lnTo>
                <a:lnTo>
                  <a:pt x="4774249" y="4908956"/>
                </a:lnTo>
                <a:lnTo>
                  <a:pt x="4789041" y="5138013"/>
                </a:lnTo>
                <a:lnTo>
                  <a:pt x="4805346" y="5354726"/>
                </a:lnTo>
                <a:lnTo>
                  <a:pt x="4822323" y="5561838"/>
                </a:lnTo>
                <a:lnTo>
                  <a:pt x="4840644" y="5753862"/>
                </a:lnTo>
                <a:lnTo>
                  <a:pt x="4858630" y="5934227"/>
                </a:lnTo>
                <a:lnTo>
                  <a:pt x="4876615" y="6100191"/>
                </a:lnTo>
                <a:lnTo>
                  <a:pt x="4893592" y="6252438"/>
                </a:lnTo>
                <a:lnTo>
                  <a:pt x="4909729" y="6387541"/>
                </a:lnTo>
                <a:lnTo>
                  <a:pt x="4925025" y="6509613"/>
                </a:lnTo>
                <a:lnTo>
                  <a:pt x="4937800" y="6612483"/>
                </a:lnTo>
                <a:lnTo>
                  <a:pt x="4949902" y="6698894"/>
                </a:lnTo>
                <a:lnTo>
                  <a:pt x="4967216" y="6817538"/>
                </a:lnTo>
                <a:lnTo>
                  <a:pt x="4973099" y="6858000"/>
                </a:lnTo>
                <a:lnTo>
                  <a:pt x="4075210" y="6858000"/>
                </a:lnTo>
                <a:lnTo>
                  <a:pt x="4075210" y="6858001"/>
                </a:lnTo>
                <a:lnTo>
                  <a:pt x="0" y="6858001"/>
                </a:lnTo>
                <a:lnTo>
                  <a:pt x="0" y="1"/>
                </a:lnTo>
                <a:lnTo>
                  <a:pt x="3628384" y="1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43" name="Rectangle 3142">
            <a:extLst>
              <a:ext uri="{FF2B5EF4-FFF2-40B4-BE49-F238E27FC236}">
                <a16:creationId xmlns:a16="http://schemas.microsoft.com/office/drawing/2014/main" id="{D6F18ACE-6E82-4ADC-8A2F-A1771B309B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IN"/>
          </a:p>
        </p:txBody>
      </p:sp>
      <p:graphicFrame>
        <p:nvGraphicFramePr>
          <p:cNvPr id="21" name="Content Placeholder 2">
            <a:extLst>
              <a:ext uri="{FF2B5EF4-FFF2-40B4-BE49-F238E27FC236}">
                <a16:creationId xmlns:a16="http://schemas.microsoft.com/office/drawing/2014/main" id="{9AFB1E8E-A0C5-27DC-593F-AF4B02F8CBD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89882298"/>
              </p:ext>
            </p:extLst>
          </p:nvPr>
        </p:nvGraphicFramePr>
        <p:xfrm>
          <a:off x="5410950" y="2052918"/>
          <a:ext cx="4638903" cy="41954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7201933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9" name="Rectangle 4168">
            <a:extLst>
              <a:ext uri="{FF2B5EF4-FFF2-40B4-BE49-F238E27FC236}">
                <a16:creationId xmlns:a16="http://schemas.microsoft.com/office/drawing/2014/main" id="{EE4E366E-272A-409E-840F-9A6A64A9E3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71" name="Rectangle 4170">
            <a:extLst>
              <a:ext uri="{FF2B5EF4-FFF2-40B4-BE49-F238E27FC236}">
                <a16:creationId xmlns:a16="http://schemas.microsoft.com/office/drawing/2014/main" id="{A721560C-E4AB-4287-A29C-3F6916794C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IN"/>
          </a:p>
        </p:txBody>
      </p:sp>
      <p:sp>
        <p:nvSpPr>
          <p:cNvPr id="4173" name="Freeform 7">
            <a:extLst>
              <a:ext uri="{FF2B5EF4-FFF2-40B4-BE49-F238E27FC236}">
                <a16:creationId xmlns:a16="http://schemas.microsoft.com/office/drawing/2014/main" id="{DF6CFF07-D953-4F9C-9A0E-E0A6AACB61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E25BDC1-B634-84C8-008E-C1F660B265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7"/>
            <a:ext cx="9252154" cy="1016654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EBEBEB"/>
                </a:solidFill>
              </a:rPr>
              <a:t>Why do we need Automation ?</a:t>
            </a:r>
            <a:endParaRPr lang="en-IN">
              <a:solidFill>
                <a:srgbClr val="EBEBEB"/>
              </a:solidFill>
            </a:endParaRPr>
          </a:p>
        </p:txBody>
      </p:sp>
      <p:sp useBgFill="1">
        <p:nvSpPr>
          <p:cNvPr id="4175" name="Freeform: Shape 4174">
            <a:extLst>
              <a:ext uri="{FF2B5EF4-FFF2-40B4-BE49-F238E27FC236}">
                <a16:creationId xmlns:a16="http://schemas.microsoft.com/office/drawing/2014/main" id="{DAA4FEEE-0B5F-41BF-825D-60F9FB0895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1" y="1762067"/>
            <a:ext cx="12192417" cy="5095933"/>
          </a:xfrm>
          <a:custGeom>
            <a:avLst/>
            <a:gdLst>
              <a:gd name="connsiteX0" fmla="*/ 0 w 12192417"/>
              <a:gd name="connsiteY0" fmla="*/ 0 h 5095933"/>
              <a:gd name="connsiteX1" fmla="*/ 71931 w 12192417"/>
              <a:gd name="connsiteY1" fmla="*/ 12261 h 5095933"/>
              <a:gd name="connsiteX2" fmla="*/ 282848 w 12192417"/>
              <a:gd name="connsiteY2" fmla="*/ 48343 h 5095933"/>
              <a:gd name="connsiteX3" fmla="*/ 436463 w 12192417"/>
              <a:gd name="connsiteY3" fmla="*/ 73565 h 5095933"/>
              <a:gd name="connsiteX4" fmla="*/ 619338 w 12192417"/>
              <a:gd name="connsiteY4" fmla="*/ 100188 h 5095933"/>
              <a:gd name="connsiteX5" fmla="*/ 836350 w 12192417"/>
              <a:gd name="connsiteY5" fmla="*/ 132066 h 5095933"/>
              <a:gd name="connsiteX6" fmla="*/ 1076527 w 12192417"/>
              <a:gd name="connsiteY6" fmla="*/ 165696 h 5095933"/>
              <a:gd name="connsiteX7" fmla="*/ 1347183 w 12192417"/>
              <a:gd name="connsiteY7" fmla="*/ 201077 h 5095933"/>
              <a:gd name="connsiteX8" fmla="*/ 1642222 w 12192417"/>
              <a:gd name="connsiteY8" fmla="*/ 238560 h 5095933"/>
              <a:gd name="connsiteX9" fmla="*/ 1962863 w 12192417"/>
              <a:gd name="connsiteY9" fmla="*/ 276043 h 5095933"/>
              <a:gd name="connsiteX10" fmla="*/ 2304231 w 12192417"/>
              <a:gd name="connsiteY10" fmla="*/ 314227 h 5095933"/>
              <a:gd name="connsiteX11" fmla="*/ 2672420 w 12192417"/>
              <a:gd name="connsiteY11" fmla="*/ 349608 h 5095933"/>
              <a:gd name="connsiteX12" fmla="*/ 3057677 w 12192417"/>
              <a:gd name="connsiteY12" fmla="*/ 383588 h 5095933"/>
              <a:gd name="connsiteX13" fmla="*/ 3464880 w 12192417"/>
              <a:gd name="connsiteY13" fmla="*/ 414415 h 5095933"/>
              <a:gd name="connsiteX14" fmla="*/ 3889151 w 12192417"/>
              <a:gd name="connsiteY14" fmla="*/ 443841 h 5095933"/>
              <a:gd name="connsiteX15" fmla="*/ 4331709 w 12192417"/>
              <a:gd name="connsiteY15" fmla="*/ 471515 h 5095933"/>
              <a:gd name="connsiteX16" fmla="*/ 4558475 w 12192417"/>
              <a:gd name="connsiteY16" fmla="*/ 481324 h 5095933"/>
              <a:gd name="connsiteX17" fmla="*/ 4790117 w 12192417"/>
              <a:gd name="connsiteY17" fmla="*/ 492183 h 5095933"/>
              <a:gd name="connsiteX18" fmla="*/ 5025417 w 12192417"/>
              <a:gd name="connsiteY18" fmla="*/ 502342 h 5095933"/>
              <a:gd name="connsiteX19" fmla="*/ 5261936 w 12192417"/>
              <a:gd name="connsiteY19" fmla="*/ 508998 h 5095933"/>
              <a:gd name="connsiteX20" fmla="*/ 5503331 w 12192417"/>
              <a:gd name="connsiteY20" fmla="*/ 514953 h 5095933"/>
              <a:gd name="connsiteX21" fmla="*/ 5747166 w 12192417"/>
              <a:gd name="connsiteY21" fmla="*/ 521259 h 5095933"/>
              <a:gd name="connsiteX22" fmla="*/ 5995876 w 12192417"/>
              <a:gd name="connsiteY22" fmla="*/ 525463 h 5095933"/>
              <a:gd name="connsiteX23" fmla="*/ 6247025 w 12192417"/>
              <a:gd name="connsiteY23" fmla="*/ 525463 h 5095933"/>
              <a:gd name="connsiteX24" fmla="*/ 6500612 w 12192417"/>
              <a:gd name="connsiteY24" fmla="*/ 527565 h 5095933"/>
              <a:gd name="connsiteX25" fmla="*/ 6756638 w 12192417"/>
              <a:gd name="connsiteY25" fmla="*/ 525463 h 5095933"/>
              <a:gd name="connsiteX26" fmla="*/ 7016321 w 12192417"/>
              <a:gd name="connsiteY26" fmla="*/ 521259 h 5095933"/>
              <a:gd name="connsiteX27" fmla="*/ 7276004 w 12192417"/>
              <a:gd name="connsiteY27" fmla="*/ 517406 h 5095933"/>
              <a:gd name="connsiteX28" fmla="*/ 7539344 w 12192417"/>
              <a:gd name="connsiteY28" fmla="*/ 508998 h 5095933"/>
              <a:gd name="connsiteX29" fmla="*/ 7805123 w 12192417"/>
              <a:gd name="connsiteY29" fmla="*/ 500241 h 5095933"/>
              <a:gd name="connsiteX30" fmla="*/ 8070902 w 12192417"/>
              <a:gd name="connsiteY30" fmla="*/ 490082 h 5095933"/>
              <a:gd name="connsiteX31" fmla="*/ 8339120 w 12192417"/>
              <a:gd name="connsiteY31" fmla="*/ 475719 h 5095933"/>
              <a:gd name="connsiteX32" fmla="*/ 8609775 w 12192417"/>
              <a:gd name="connsiteY32" fmla="*/ 458554 h 5095933"/>
              <a:gd name="connsiteX33" fmla="*/ 8881650 w 12192417"/>
              <a:gd name="connsiteY33" fmla="*/ 442089 h 5095933"/>
              <a:gd name="connsiteX34" fmla="*/ 9153525 w 12192417"/>
              <a:gd name="connsiteY34" fmla="*/ 421071 h 5095933"/>
              <a:gd name="connsiteX35" fmla="*/ 9429057 w 12192417"/>
              <a:gd name="connsiteY35" fmla="*/ 395849 h 5095933"/>
              <a:gd name="connsiteX36" fmla="*/ 9700932 w 12192417"/>
              <a:gd name="connsiteY36" fmla="*/ 370626 h 5095933"/>
              <a:gd name="connsiteX37" fmla="*/ 9977683 w 12192417"/>
              <a:gd name="connsiteY37" fmla="*/ 341551 h 5095933"/>
              <a:gd name="connsiteX38" fmla="*/ 10255654 w 12192417"/>
              <a:gd name="connsiteY38" fmla="*/ 309673 h 5095933"/>
              <a:gd name="connsiteX39" fmla="*/ 10529967 w 12192417"/>
              <a:gd name="connsiteY39" fmla="*/ 276043 h 5095933"/>
              <a:gd name="connsiteX40" fmla="*/ 10807938 w 12192417"/>
              <a:gd name="connsiteY40" fmla="*/ 236809 h 5095933"/>
              <a:gd name="connsiteX41" fmla="*/ 11084689 w 12192417"/>
              <a:gd name="connsiteY41" fmla="*/ 194772 h 5095933"/>
              <a:gd name="connsiteX42" fmla="*/ 11362660 w 12192417"/>
              <a:gd name="connsiteY42" fmla="*/ 153085 h 5095933"/>
              <a:gd name="connsiteX43" fmla="*/ 11639411 w 12192417"/>
              <a:gd name="connsiteY43" fmla="*/ 104392 h 5095933"/>
              <a:gd name="connsiteX44" fmla="*/ 11914944 w 12192417"/>
              <a:gd name="connsiteY44" fmla="*/ 54648 h 5095933"/>
              <a:gd name="connsiteX45" fmla="*/ 12191695 w 12192417"/>
              <a:gd name="connsiteY45" fmla="*/ 2452 h 5095933"/>
              <a:gd name="connsiteX46" fmla="*/ 12191695 w 12192417"/>
              <a:gd name="connsiteY46" fmla="*/ 2162231 h 5095933"/>
              <a:gd name="connsiteX47" fmla="*/ 12192417 w 12192417"/>
              <a:gd name="connsiteY47" fmla="*/ 2162231 h 5095933"/>
              <a:gd name="connsiteX48" fmla="*/ 12192417 w 12192417"/>
              <a:gd name="connsiteY48" fmla="*/ 5095933 h 5095933"/>
              <a:gd name="connsiteX49" fmla="*/ 0 w 12192417"/>
              <a:gd name="connsiteY49" fmla="*/ 5095933 h 5095933"/>
              <a:gd name="connsiteX50" fmla="*/ 0 w 12192417"/>
              <a:gd name="connsiteY50" fmla="*/ 2791958 h 5095933"/>
              <a:gd name="connsiteX51" fmla="*/ 0 w 12192417"/>
              <a:gd name="connsiteY51" fmla="*/ 2162231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417" h="5095933">
                <a:moveTo>
                  <a:pt x="0" y="0"/>
                </a:moveTo>
                <a:lnTo>
                  <a:pt x="71931" y="12261"/>
                </a:lnTo>
                <a:lnTo>
                  <a:pt x="282848" y="48343"/>
                </a:lnTo>
                <a:lnTo>
                  <a:pt x="436463" y="73565"/>
                </a:lnTo>
                <a:lnTo>
                  <a:pt x="619338" y="100188"/>
                </a:lnTo>
                <a:lnTo>
                  <a:pt x="836350" y="132066"/>
                </a:lnTo>
                <a:lnTo>
                  <a:pt x="1076527" y="165696"/>
                </a:lnTo>
                <a:lnTo>
                  <a:pt x="1347183" y="201077"/>
                </a:lnTo>
                <a:lnTo>
                  <a:pt x="1642222" y="238560"/>
                </a:lnTo>
                <a:lnTo>
                  <a:pt x="1962863" y="276043"/>
                </a:lnTo>
                <a:lnTo>
                  <a:pt x="2304231" y="314227"/>
                </a:lnTo>
                <a:lnTo>
                  <a:pt x="2672420" y="349608"/>
                </a:lnTo>
                <a:lnTo>
                  <a:pt x="3057677" y="383588"/>
                </a:lnTo>
                <a:lnTo>
                  <a:pt x="3464880" y="414415"/>
                </a:lnTo>
                <a:lnTo>
                  <a:pt x="3889151" y="443841"/>
                </a:lnTo>
                <a:lnTo>
                  <a:pt x="4331709" y="471515"/>
                </a:lnTo>
                <a:lnTo>
                  <a:pt x="4558475" y="481324"/>
                </a:lnTo>
                <a:lnTo>
                  <a:pt x="4790117" y="492183"/>
                </a:lnTo>
                <a:lnTo>
                  <a:pt x="5025417" y="502342"/>
                </a:lnTo>
                <a:lnTo>
                  <a:pt x="5261936" y="508998"/>
                </a:lnTo>
                <a:lnTo>
                  <a:pt x="5503331" y="514953"/>
                </a:lnTo>
                <a:lnTo>
                  <a:pt x="5747166" y="521259"/>
                </a:lnTo>
                <a:lnTo>
                  <a:pt x="5995876" y="525463"/>
                </a:lnTo>
                <a:lnTo>
                  <a:pt x="6247025" y="525463"/>
                </a:lnTo>
                <a:lnTo>
                  <a:pt x="6500612" y="527565"/>
                </a:lnTo>
                <a:lnTo>
                  <a:pt x="6756638" y="525463"/>
                </a:lnTo>
                <a:lnTo>
                  <a:pt x="7016321" y="521259"/>
                </a:lnTo>
                <a:lnTo>
                  <a:pt x="7276004" y="517406"/>
                </a:lnTo>
                <a:lnTo>
                  <a:pt x="7539344" y="508998"/>
                </a:lnTo>
                <a:lnTo>
                  <a:pt x="7805123" y="500241"/>
                </a:lnTo>
                <a:lnTo>
                  <a:pt x="8070902" y="490082"/>
                </a:lnTo>
                <a:lnTo>
                  <a:pt x="8339120" y="475719"/>
                </a:lnTo>
                <a:lnTo>
                  <a:pt x="8609775" y="458554"/>
                </a:lnTo>
                <a:lnTo>
                  <a:pt x="8881650" y="442089"/>
                </a:lnTo>
                <a:lnTo>
                  <a:pt x="9153525" y="421071"/>
                </a:lnTo>
                <a:lnTo>
                  <a:pt x="9429057" y="395849"/>
                </a:lnTo>
                <a:lnTo>
                  <a:pt x="9700932" y="370626"/>
                </a:lnTo>
                <a:lnTo>
                  <a:pt x="9977683" y="341551"/>
                </a:lnTo>
                <a:lnTo>
                  <a:pt x="10255654" y="309673"/>
                </a:lnTo>
                <a:lnTo>
                  <a:pt x="10529967" y="276043"/>
                </a:lnTo>
                <a:lnTo>
                  <a:pt x="10807938" y="236809"/>
                </a:lnTo>
                <a:lnTo>
                  <a:pt x="11084689" y="194772"/>
                </a:lnTo>
                <a:lnTo>
                  <a:pt x="11362660" y="153085"/>
                </a:lnTo>
                <a:lnTo>
                  <a:pt x="11639411" y="104392"/>
                </a:lnTo>
                <a:lnTo>
                  <a:pt x="11914944" y="54648"/>
                </a:lnTo>
                <a:lnTo>
                  <a:pt x="12191695" y="2452"/>
                </a:lnTo>
                <a:lnTo>
                  <a:pt x="12191695" y="2162231"/>
                </a:lnTo>
                <a:lnTo>
                  <a:pt x="12192417" y="2162231"/>
                </a:lnTo>
                <a:lnTo>
                  <a:pt x="12192417" y="5095933"/>
                </a:lnTo>
                <a:lnTo>
                  <a:pt x="0" y="5095933"/>
                </a:lnTo>
                <a:lnTo>
                  <a:pt x="0" y="2791958"/>
                </a:lnTo>
                <a:lnTo>
                  <a:pt x="0" y="2162231"/>
                </a:lnTo>
                <a:close/>
              </a:path>
            </a:pathLst>
          </a:custGeom>
          <a:ln>
            <a:noFill/>
          </a:ln>
        </p:spPr>
        <p:txBody>
          <a:bodyPr/>
          <a:lstStyle/>
          <a:p>
            <a:endParaRPr lang="en-IN"/>
          </a:p>
        </p:txBody>
      </p:sp>
      <p:pic>
        <p:nvPicPr>
          <p:cNvPr id="3" name="Picture 2" descr="Business And Economy Concept. Hand Writing TIME FOR ACTION On Drawn Clock  With Marker On Transparent Wipe Board. Stock Photo, Picture And Royalty  Free Image. Image 156063108.">
            <a:extLst>
              <a:ext uri="{FF2B5EF4-FFF2-40B4-BE49-F238E27FC236}">
                <a16:creationId xmlns:a16="http://schemas.microsoft.com/office/drawing/2014/main" id="{C4E7254B-F54B-A1C6-8E24-D3C2FE531E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1916" y="2565385"/>
            <a:ext cx="5451627" cy="3627809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1" name="Content Placeholder 2">
            <a:extLst>
              <a:ext uri="{FF2B5EF4-FFF2-40B4-BE49-F238E27FC236}">
                <a16:creationId xmlns:a16="http://schemas.microsoft.com/office/drawing/2014/main" id="{9AFB1E8E-A0C5-27DC-593F-AF4B02F8CBD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19005992"/>
              </p:ext>
            </p:extLst>
          </p:nvPr>
        </p:nvGraphicFramePr>
        <p:xfrm>
          <a:off x="648931" y="2548281"/>
          <a:ext cx="5122606" cy="36586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7721014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9" name="Rectangle 5148">
            <a:extLst>
              <a:ext uri="{FF2B5EF4-FFF2-40B4-BE49-F238E27FC236}">
                <a16:creationId xmlns:a16="http://schemas.microsoft.com/office/drawing/2014/main" id="{C8A3C342-1D03-412F-8DD3-BF519E8E0A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E25BDC1-B634-84C8-008E-C1F660B265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11931" y="452718"/>
            <a:ext cx="4638903" cy="1400530"/>
          </a:xfrm>
        </p:spPr>
        <p:txBody>
          <a:bodyPr>
            <a:normAutofit/>
          </a:bodyPr>
          <a:lstStyle/>
          <a:p>
            <a:r>
              <a:rPr lang="en-US"/>
              <a:t>Why do we need Automation ?</a:t>
            </a:r>
            <a:endParaRPr lang="en-IN"/>
          </a:p>
        </p:txBody>
      </p:sp>
      <p:sp>
        <p:nvSpPr>
          <p:cNvPr id="5151" name="Freeform 31">
            <a:extLst>
              <a:ext uri="{FF2B5EF4-FFF2-40B4-BE49-F238E27FC236}">
                <a16:creationId xmlns:a16="http://schemas.microsoft.com/office/drawing/2014/main" id="{81CC9B02-E087-4350-AEBD-2C3CF001AF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628375" y="-1573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 descr="Top 6 Considerations When Integrating Your Event Data with Other Business  Systems - Eventsforce">
            <a:extLst>
              <a:ext uri="{FF2B5EF4-FFF2-40B4-BE49-F238E27FC236}">
                <a16:creationId xmlns:a16="http://schemas.microsoft.com/office/drawing/2014/main" id="{463E0C53-7BC8-8EB9-B423-FAE5593DA49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34" r="18614" b="-1"/>
          <a:stretch/>
        </p:blipFill>
        <p:spPr bwMode="auto">
          <a:xfrm>
            <a:off x="3" y="10"/>
            <a:ext cx="4973099" cy="6857991"/>
          </a:xfrm>
          <a:custGeom>
            <a:avLst/>
            <a:gdLst/>
            <a:ahLst/>
            <a:cxnLst/>
            <a:rect l="l" t="t" r="r" b="b"/>
            <a:pathLst>
              <a:path w="4973099" h="6858001">
                <a:moveTo>
                  <a:pt x="3628384" y="0"/>
                </a:moveTo>
                <a:lnTo>
                  <a:pt x="4971922" y="0"/>
                </a:lnTo>
                <a:lnTo>
                  <a:pt x="4946877" y="155677"/>
                </a:lnTo>
                <a:lnTo>
                  <a:pt x="4923008" y="310668"/>
                </a:lnTo>
                <a:lnTo>
                  <a:pt x="4899644" y="466344"/>
                </a:lnTo>
                <a:lnTo>
                  <a:pt x="4879641" y="622707"/>
                </a:lnTo>
                <a:lnTo>
                  <a:pt x="4859470" y="778383"/>
                </a:lnTo>
                <a:lnTo>
                  <a:pt x="4840644" y="934746"/>
                </a:lnTo>
                <a:lnTo>
                  <a:pt x="4824508" y="1089051"/>
                </a:lnTo>
                <a:lnTo>
                  <a:pt x="4809212" y="1245413"/>
                </a:lnTo>
                <a:lnTo>
                  <a:pt x="4795260" y="1401090"/>
                </a:lnTo>
                <a:lnTo>
                  <a:pt x="4783158" y="1554023"/>
                </a:lnTo>
                <a:lnTo>
                  <a:pt x="4771055" y="1709014"/>
                </a:lnTo>
                <a:lnTo>
                  <a:pt x="4760970" y="1861947"/>
                </a:lnTo>
                <a:lnTo>
                  <a:pt x="4753070" y="2014881"/>
                </a:lnTo>
                <a:lnTo>
                  <a:pt x="4744833" y="2167128"/>
                </a:lnTo>
                <a:lnTo>
                  <a:pt x="4737942" y="2318004"/>
                </a:lnTo>
                <a:lnTo>
                  <a:pt x="4733067" y="2467509"/>
                </a:lnTo>
                <a:lnTo>
                  <a:pt x="4728865" y="2617013"/>
                </a:lnTo>
                <a:lnTo>
                  <a:pt x="4724831" y="2765146"/>
                </a:lnTo>
                <a:lnTo>
                  <a:pt x="4722982" y="2911221"/>
                </a:lnTo>
                <a:lnTo>
                  <a:pt x="4720965" y="3057297"/>
                </a:lnTo>
                <a:lnTo>
                  <a:pt x="4719956" y="3201315"/>
                </a:lnTo>
                <a:lnTo>
                  <a:pt x="4720965" y="3343961"/>
                </a:lnTo>
                <a:lnTo>
                  <a:pt x="4720965" y="3485236"/>
                </a:lnTo>
                <a:lnTo>
                  <a:pt x="4722982" y="3625139"/>
                </a:lnTo>
                <a:lnTo>
                  <a:pt x="4726007" y="3762299"/>
                </a:lnTo>
                <a:lnTo>
                  <a:pt x="4728865" y="3898087"/>
                </a:lnTo>
                <a:lnTo>
                  <a:pt x="4732059" y="4031133"/>
                </a:lnTo>
                <a:lnTo>
                  <a:pt x="4736933" y="4163492"/>
                </a:lnTo>
                <a:lnTo>
                  <a:pt x="4742144" y="4293793"/>
                </a:lnTo>
                <a:lnTo>
                  <a:pt x="4746850" y="4421352"/>
                </a:lnTo>
                <a:lnTo>
                  <a:pt x="4760130" y="4670298"/>
                </a:lnTo>
                <a:lnTo>
                  <a:pt x="4774249" y="4908956"/>
                </a:lnTo>
                <a:lnTo>
                  <a:pt x="4789041" y="5138013"/>
                </a:lnTo>
                <a:lnTo>
                  <a:pt x="4805346" y="5354726"/>
                </a:lnTo>
                <a:lnTo>
                  <a:pt x="4822323" y="5561838"/>
                </a:lnTo>
                <a:lnTo>
                  <a:pt x="4840644" y="5753862"/>
                </a:lnTo>
                <a:lnTo>
                  <a:pt x="4858630" y="5934227"/>
                </a:lnTo>
                <a:lnTo>
                  <a:pt x="4876615" y="6100191"/>
                </a:lnTo>
                <a:lnTo>
                  <a:pt x="4893592" y="6252438"/>
                </a:lnTo>
                <a:lnTo>
                  <a:pt x="4909729" y="6387541"/>
                </a:lnTo>
                <a:lnTo>
                  <a:pt x="4925025" y="6509613"/>
                </a:lnTo>
                <a:lnTo>
                  <a:pt x="4937800" y="6612483"/>
                </a:lnTo>
                <a:lnTo>
                  <a:pt x="4949902" y="6698894"/>
                </a:lnTo>
                <a:lnTo>
                  <a:pt x="4967216" y="6817538"/>
                </a:lnTo>
                <a:lnTo>
                  <a:pt x="4973099" y="6858000"/>
                </a:lnTo>
                <a:lnTo>
                  <a:pt x="4075210" y="6858000"/>
                </a:lnTo>
                <a:lnTo>
                  <a:pt x="4075210" y="6858001"/>
                </a:lnTo>
                <a:lnTo>
                  <a:pt x="0" y="6858001"/>
                </a:lnTo>
                <a:lnTo>
                  <a:pt x="0" y="1"/>
                </a:lnTo>
                <a:lnTo>
                  <a:pt x="3628384" y="1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53" name="Rectangle 5152">
            <a:extLst>
              <a:ext uri="{FF2B5EF4-FFF2-40B4-BE49-F238E27FC236}">
                <a16:creationId xmlns:a16="http://schemas.microsoft.com/office/drawing/2014/main" id="{D6F18ACE-6E82-4ADC-8A2F-A1771B309B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IN"/>
          </a:p>
        </p:txBody>
      </p:sp>
      <p:graphicFrame>
        <p:nvGraphicFramePr>
          <p:cNvPr id="21" name="Content Placeholder 2">
            <a:extLst>
              <a:ext uri="{FF2B5EF4-FFF2-40B4-BE49-F238E27FC236}">
                <a16:creationId xmlns:a16="http://schemas.microsoft.com/office/drawing/2014/main" id="{9AFB1E8E-A0C5-27DC-593F-AF4B02F8CBD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90307715"/>
              </p:ext>
            </p:extLst>
          </p:nvPr>
        </p:nvGraphicFramePr>
        <p:xfrm>
          <a:off x="5410950" y="2052918"/>
          <a:ext cx="4638903" cy="41954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9696776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7" name="Rectangle 5126">
            <a:extLst>
              <a:ext uri="{FF2B5EF4-FFF2-40B4-BE49-F238E27FC236}">
                <a16:creationId xmlns:a16="http://schemas.microsoft.com/office/drawing/2014/main" id="{EE4E366E-272A-409E-840F-9A6A64A9E3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29" name="Rectangle 5128">
            <a:extLst>
              <a:ext uri="{FF2B5EF4-FFF2-40B4-BE49-F238E27FC236}">
                <a16:creationId xmlns:a16="http://schemas.microsoft.com/office/drawing/2014/main" id="{A721560C-E4AB-4287-A29C-3F6916794C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IN"/>
          </a:p>
        </p:txBody>
      </p:sp>
      <p:sp>
        <p:nvSpPr>
          <p:cNvPr id="5131" name="Freeform 7">
            <a:extLst>
              <a:ext uri="{FF2B5EF4-FFF2-40B4-BE49-F238E27FC236}">
                <a16:creationId xmlns:a16="http://schemas.microsoft.com/office/drawing/2014/main" id="{DF6CFF07-D953-4F9C-9A0E-E0A6AACB61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E25BDC1-B634-84C8-008E-C1F660B265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7"/>
            <a:ext cx="9252154" cy="1016654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EBEBEB"/>
                </a:solidFill>
              </a:rPr>
              <a:t>Why do we need Automation ?</a:t>
            </a:r>
            <a:endParaRPr lang="en-IN">
              <a:solidFill>
                <a:srgbClr val="EBEBEB"/>
              </a:solidFill>
            </a:endParaRPr>
          </a:p>
        </p:txBody>
      </p:sp>
      <p:sp useBgFill="1">
        <p:nvSpPr>
          <p:cNvPr id="5133" name="Freeform: Shape 5132">
            <a:extLst>
              <a:ext uri="{FF2B5EF4-FFF2-40B4-BE49-F238E27FC236}">
                <a16:creationId xmlns:a16="http://schemas.microsoft.com/office/drawing/2014/main" id="{DAA4FEEE-0B5F-41BF-825D-60F9FB0895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1" y="1762067"/>
            <a:ext cx="12192417" cy="5095933"/>
          </a:xfrm>
          <a:custGeom>
            <a:avLst/>
            <a:gdLst>
              <a:gd name="connsiteX0" fmla="*/ 0 w 12192417"/>
              <a:gd name="connsiteY0" fmla="*/ 0 h 5095933"/>
              <a:gd name="connsiteX1" fmla="*/ 71931 w 12192417"/>
              <a:gd name="connsiteY1" fmla="*/ 12261 h 5095933"/>
              <a:gd name="connsiteX2" fmla="*/ 282848 w 12192417"/>
              <a:gd name="connsiteY2" fmla="*/ 48343 h 5095933"/>
              <a:gd name="connsiteX3" fmla="*/ 436463 w 12192417"/>
              <a:gd name="connsiteY3" fmla="*/ 73565 h 5095933"/>
              <a:gd name="connsiteX4" fmla="*/ 619338 w 12192417"/>
              <a:gd name="connsiteY4" fmla="*/ 100188 h 5095933"/>
              <a:gd name="connsiteX5" fmla="*/ 836350 w 12192417"/>
              <a:gd name="connsiteY5" fmla="*/ 132066 h 5095933"/>
              <a:gd name="connsiteX6" fmla="*/ 1076527 w 12192417"/>
              <a:gd name="connsiteY6" fmla="*/ 165696 h 5095933"/>
              <a:gd name="connsiteX7" fmla="*/ 1347183 w 12192417"/>
              <a:gd name="connsiteY7" fmla="*/ 201077 h 5095933"/>
              <a:gd name="connsiteX8" fmla="*/ 1642222 w 12192417"/>
              <a:gd name="connsiteY8" fmla="*/ 238560 h 5095933"/>
              <a:gd name="connsiteX9" fmla="*/ 1962863 w 12192417"/>
              <a:gd name="connsiteY9" fmla="*/ 276043 h 5095933"/>
              <a:gd name="connsiteX10" fmla="*/ 2304231 w 12192417"/>
              <a:gd name="connsiteY10" fmla="*/ 314227 h 5095933"/>
              <a:gd name="connsiteX11" fmla="*/ 2672420 w 12192417"/>
              <a:gd name="connsiteY11" fmla="*/ 349608 h 5095933"/>
              <a:gd name="connsiteX12" fmla="*/ 3057677 w 12192417"/>
              <a:gd name="connsiteY12" fmla="*/ 383588 h 5095933"/>
              <a:gd name="connsiteX13" fmla="*/ 3464880 w 12192417"/>
              <a:gd name="connsiteY13" fmla="*/ 414415 h 5095933"/>
              <a:gd name="connsiteX14" fmla="*/ 3889151 w 12192417"/>
              <a:gd name="connsiteY14" fmla="*/ 443841 h 5095933"/>
              <a:gd name="connsiteX15" fmla="*/ 4331709 w 12192417"/>
              <a:gd name="connsiteY15" fmla="*/ 471515 h 5095933"/>
              <a:gd name="connsiteX16" fmla="*/ 4558475 w 12192417"/>
              <a:gd name="connsiteY16" fmla="*/ 481324 h 5095933"/>
              <a:gd name="connsiteX17" fmla="*/ 4790117 w 12192417"/>
              <a:gd name="connsiteY17" fmla="*/ 492183 h 5095933"/>
              <a:gd name="connsiteX18" fmla="*/ 5025417 w 12192417"/>
              <a:gd name="connsiteY18" fmla="*/ 502342 h 5095933"/>
              <a:gd name="connsiteX19" fmla="*/ 5261936 w 12192417"/>
              <a:gd name="connsiteY19" fmla="*/ 508998 h 5095933"/>
              <a:gd name="connsiteX20" fmla="*/ 5503331 w 12192417"/>
              <a:gd name="connsiteY20" fmla="*/ 514953 h 5095933"/>
              <a:gd name="connsiteX21" fmla="*/ 5747166 w 12192417"/>
              <a:gd name="connsiteY21" fmla="*/ 521259 h 5095933"/>
              <a:gd name="connsiteX22" fmla="*/ 5995876 w 12192417"/>
              <a:gd name="connsiteY22" fmla="*/ 525463 h 5095933"/>
              <a:gd name="connsiteX23" fmla="*/ 6247025 w 12192417"/>
              <a:gd name="connsiteY23" fmla="*/ 525463 h 5095933"/>
              <a:gd name="connsiteX24" fmla="*/ 6500612 w 12192417"/>
              <a:gd name="connsiteY24" fmla="*/ 527565 h 5095933"/>
              <a:gd name="connsiteX25" fmla="*/ 6756638 w 12192417"/>
              <a:gd name="connsiteY25" fmla="*/ 525463 h 5095933"/>
              <a:gd name="connsiteX26" fmla="*/ 7016321 w 12192417"/>
              <a:gd name="connsiteY26" fmla="*/ 521259 h 5095933"/>
              <a:gd name="connsiteX27" fmla="*/ 7276004 w 12192417"/>
              <a:gd name="connsiteY27" fmla="*/ 517406 h 5095933"/>
              <a:gd name="connsiteX28" fmla="*/ 7539344 w 12192417"/>
              <a:gd name="connsiteY28" fmla="*/ 508998 h 5095933"/>
              <a:gd name="connsiteX29" fmla="*/ 7805123 w 12192417"/>
              <a:gd name="connsiteY29" fmla="*/ 500241 h 5095933"/>
              <a:gd name="connsiteX30" fmla="*/ 8070902 w 12192417"/>
              <a:gd name="connsiteY30" fmla="*/ 490082 h 5095933"/>
              <a:gd name="connsiteX31" fmla="*/ 8339120 w 12192417"/>
              <a:gd name="connsiteY31" fmla="*/ 475719 h 5095933"/>
              <a:gd name="connsiteX32" fmla="*/ 8609775 w 12192417"/>
              <a:gd name="connsiteY32" fmla="*/ 458554 h 5095933"/>
              <a:gd name="connsiteX33" fmla="*/ 8881650 w 12192417"/>
              <a:gd name="connsiteY33" fmla="*/ 442089 h 5095933"/>
              <a:gd name="connsiteX34" fmla="*/ 9153525 w 12192417"/>
              <a:gd name="connsiteY34" fmla="*/ 421071 h 5095933"/>
              <a:gd name="connsiteX35" fmla="*/ 9429057 w 12192417"/>
              <a:gd name="connsiteY35" fmla="*/ 395849 h 5095933"/>
              <a:gd name="connsiteX36" fmla="*/ 9700932 w 12192417"/>
              <a:gd name="connsiteY36" fmla="*/ 370626 h 5095933"/>
              <a:gd name="connsiteX37" fmla="*/ 9977683 w 12192417"/>
              <a:gd name="connsiteY37" fmla="*/ 341551 h 5095933"/>
              <a:gd name="connsiteX38" fmla="*/ 10255654 w 12192417"/>
              <a:gd name="connsiteY38" fmla="*/ 309673 h 5095933"/>
              <a:gd name="connsiteX39" fmla="*/ 10529967 w 12192417"/>
              <a:gd name="connsiteY39" fmla="*/ 276043 h 5095933"/>
              <a:gd name="connsiteX40" fmla="*/ 10807938 w 12192417"/>
              <a:gd name="connsiteY40" fmla="*/ 236809 h 5095933"/>
              <a:gd name="connsiteX41" fmla="*/ 11084689 w 12192417"/>
              <a:gd name="connsiteY41" fmla="*/ 194772 h 5095933"/>
              <a:gd name="connsiteX42" fmla="*/ 11362660 w 12192417"/>
              <a:gd name="connsiteY42" fmla="*/ 153085 h 5095933"/>
              <a:gd name="connsiteX43" fmla="*/ 11639411 w 12192417"/>
              <a:gd name="connsiteY43" fmla="*/ 104392 h 5095933"/>
              <a:gd name="connsiteX44" fmla="*/ 11914944 w 12192417"/>
              <a:gd name="connsiteY44" fmla="*/ 54648 h 5095933"/>
              <a:gd name="connsiteX45" fmla="*/ 12191695 w 12192417"/>
              <a:gd name="connsiteY45" fmla="*/ 2452 h 5095933"/>
              <a:gd name="connsiteX46" fmla="*/ 12191695 w 12192417"/>
              <a:gd name="connsiteY46" fmla="*/ 2162231 h 5095933"/>
              <a:gd name="connsiteX47" fmla="*/ 12192417 w 12192417"/>
              <a:gd name="connsiteY47" fmla="*/ 2162231 h 5095933"/>
              <a:gd name="connsiteX48" fmla="*/ 12192417 w 12192417"/>
              <a:gd name="connsiteY48" fmla="*/ 5095933 h 5095933"/>
              <a:gd name="connsiteX49" fmla="*/ 0 w 12192417"/>
              <a:gd name="connsiteY49" fmla="*/ 5095933 h 5095933"/>
              <a:gd name="connsiteX50" fmla="*/ 0 w 12192417"/>
              <a:gd name="connsiteY50" fmla="*/ 2791958 h 5095933"/>
              <a:gd name="connsiteX51" fmla="*/ 0 w 12192417"/>
              <a:gd name="connsiteY51" fmla="*/ 2162231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417" h="5095933">
                <a:moveTo>
                  <a:pt x="0" y="0"/>
                </a:moveTo>
                <a:lnTo>
                  <a:pt x="71931" y="12261"/>
                </a:lnTo>
                <a:lnTo>
                  <a:pt x="282848" y="48343"/>
                </a:lnTo>
                <a:lnTo>
                  <a:pt x="436463" y="73565"/>
                </a:lnTo>
                <a:lnTo>
                  <a:pt x="619338" y="100188"/>
                </a:lnTo>
                <a:lnTo>
                  <a:pt x="836350" y="132066"/>
                </a:lnTo>
                <a:lnTo>
                  <a:pt x="1076527" y="165696"/>
                </a:lnTo>
                <a:lnTo>
                  <a:pt x="1347183" y="201077"/>
                </a:lnTo>
                <a:lnTo>
                  <a:pt x="1642222" y="238560"/>
                </a:lnTo>
                <a:lnTo>
                  <a:pt x="1962863" y="276043"/>
                </a:lnTo>
                <a:lnTo>
                  <a:pt x="2304231" y="314227"/>
                </a:lnTo>
                <a:lnTo>
                  <a:pt x="2672420" y="349608"/>
                </a:lnTo>
                <a:lnTo>
                  <a:pt x="3057677" y="383588"/>
                </a:lnTo>
                <a:lnTo>
                  <a:pt x="3464880" y="414415"/>
                </a:lnTo>
                <a:lnTo>
                  <a:pt x="3889151" y="443841"/>
                </a:lnTo>
                <a:lnTo>
                  <a:pt x="4331709" y="471515"/>
                </a:lnTo>
                <a:lnTo>
                  <a:pt x="4558475" y="481324"/>
                </a:lnTo>
                <a:lnTo>
                  <a:pt x="4790117" y="492183"/>
                </a:lnTo>
                <a:lnTo>
                  <a:pt x="5025417" y="502342"/>
                </a:lnTo>
                <a:lnTo>
                  <a:pt x="5261936" y="508998"/>
                </a:lnTo>
                <a:lnTo>
                  <a:pt x="5503331" y="514953"/>
                </a:lnTo>
                <a:lnTo>
                  <a:pt x="5747166" y="521259"/>
                </a:lnTo>
                <a:lnTo>
                  <a:pt x="5995876" y="525463"/>
                </a:lnTo>
                <a:lnTo>
                  <a:pt x="6247025" y="525463"/>
                </a:lnTo>
                <a:lnTo>
                  <a:pt x="6500612" y="527565"/>
                </a:lnTo>
                <a:lnTo>
                  <a:pt x="6756638" y="525463"/>
                </a:lnTo>
                <a:lnTo>
                  <a:pt x="7016321" y="521259"/>
                </a:lnTo>
                <a:lnTo>
                  <a:pt x="7276004" y="517406"/>
                </a:lnTo>
                <a:lnTo>
                  <a:pt x="7539344" y="508998"/>
                </a:lnTo>
                <a:lnTo>
                  <a:pt x="7805123" y="500241"/>
                </a:lnTo>
                <a:lnTo>
                  <a:pt x="8070902" y="490082"/>
                </a:lnTo>
                <a:lnTo>
                  <a:pt x="8339120" y="475719"/>
                </a:lnTo>
                <a:lnTo>
                  <a:pt x="8609775" y="458554"/>
                </a:lnTo>
                <a:lnTo>
                  <a:pt x="8881650" y="442089"/>
                </a:lnTo>
                <a:lnTo>
                  <a:pt x="9153525" y="421071"/>
                </a:lnTo>
                <a:lnTo>
                  <a:pt x="9429057" y="395849"/>
                </a:lnTo>
                <a:lnTo>
                  <a:pt x="9700932" y="370626"/>
                </a:lnTo>
                <a:lnTo>
                  <a:pt x="9977683" y="341551"/>
                </a:lnTo>
                <a:lnTo>
                  <a:pt x="10255654" y="309673"/>
                </a:lnTo>
                <a:lnTo>
                  <a:pt x="10529967" y="276043"/>
                </a:lnTo>
                <a:lnTo>
                  <a:pt x="10807938" y="236809"/>
                </a:lnTo>
                <a:lnTo>
                  <a:pt x="11084689" y="194772"/>
                </a:lnTo>
                <a:lnTo>
                  <a:pt x="11362660" y="153085"/>
                </a:lnTo>
                <a:lnTo>
                  <a:pt x="11639411" y="104392"/>
                </a:lnTo>
                <a:lnTo>
                  <a:pt x="11914944" y="54648"/>
                </a:lnTo>
                <a:lnTo>
                  <a:pt x="12191695" y="2452"/>
                </a:lnTo>
                <a:lnTo>
                  <a:pt x="12191695" y="2162231"/>
                </a:lnTo>
                <a:lnTo>
                  <a:pt x="12192417" y="2162231"/>
                </a:lnTo>
                <a:lnTo>
                  <a:pt x="12192417" y="5095933"/>
                </a:lnTo>
                <a:lnTo>
                  <a:pt x="0" y="5095933"/>
                </a:lnTo>
                <a:lnTo>
                  <a:pt x="0" y="2791958"/>
                </a:lnTo>
                <a:lnTo>
                  <a:pt x="0" y="2162231"/>
                </a:lnTo>
                <a:close/>
              </a:path>
            </a:pathLst>
          </a:custGeom>
          <a:ln>
            <a:noFill/>
          </a:ln>
        </p:spPr>
        <p:txBody>
          <a:bodyPr/>
          <a:lstStyle/>
          <a:p>
            <a:endParaRPr lang="en-IN"/>
          </a:p>
        </p:txBody>
      </p:sp>
      <p:pic>
        <p:nvPicPr>
          <p:cNvPr id="5122" name="Picture 2" descr="Do We Use Consistency In The Right Way? | by Sherif Amin | UX Planet">
            <a:extLst>
              <a:ext uri="{FF2B5EF4-FFF2-40B4-BE49-F238E27FC236}">
                <a16:creationId xmlns:a16="http://schemas.microsoft.com/office/drawing/2014/main" id="{2F88B0FA-F96F-1424-6D30-B3318E7E79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1916" y="2852834"/>
            <a:ext cx="5451627" cy="3052911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1" name="Content Placeholder 2">
            <a:extLst>
              <a:ext uri="{FF2B5EF4-FFF2-40B4-BE49-F238E27FC236}">
                <a16:creationId xmlns:a16="http://schemas.microsoft.com/office/drawing/2014/main" id="{9AFB1E8E-A0C5-27DC-593F-AF4B02F8CBD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78588483"/>
              </p:ext>
            </p:extLst>
          </p:nvPr>
        </p:nvGraphicFramePr>
        <p:xfrm>
          <a:off x="648931" y="2548281"/>
          <a:ext cx="5122606" cy="36586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0899757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5" name="Rectangle 7174">
            <a:extLst>
              <a:ext uri="{FF2B5EF4-FFF2-40B4-BE49-F238E27FC236}">
                <a16:creationId xmlns:a16="http://schemas.microsoft.com/office/drawing/2014/main" id="{C8A3C342-1D03-412F-8DD3-BF519E8E0A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E25BDC1-B634-84C8-008E-C1F660B265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11931" y="452718"/>
            <a:ext cx="4638903" cy="1400530"/>
          </a:xfrm>
        </p:spPr>
        <p:txBody>
          <a:bodyPr>
            <a:normAutofit/>
          </a:bodyPr>
          <a:lstStyle/>
          <a:p>
            <a:r>
              <a:rPr lang="en-US"/>
              <a:t>Why do we need Automation ?</a:t>
            </a:r>
            <a:endParaRPr lang="en-IN"/>
          </a:p>
        </p:txBody>
      </p:sp>
      <p:sp>
        <p:nvSpPr>
          <p:cNvPr id="7177" name="Freeform 31">
            <a:extLst>
              <a:ext uri="{FF2B5EF4-FFF2-40B4-BE49-F238E27FC236}">
                <a16:creationId xmlns:a16="http://schemas.microsoft.com/office/drawing/2014/main" id="{81CC9B02-E087-4350-AEBD-2C3CF001AF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628375" y="-1573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70" name="Picture 2" descr="7,792 Human Error Images, Stock Photos &amp; Vectors | Shutterstock">
            <a:extLst>
              <a:ext uri="{FF2B5EF4-FFF2-40B4-BE49-F238E27FC236}">
                <a16:creationId xmlns:a16="http://schemas.microsoft.com/office/drawing/2014/main" id="{26326763-AE88-4425-57E5-738D39FE02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947" b="1"/>
          <a:stretch/>
        </p:blipFill>
        <p:spPr bwMode="auto">
          <a:xfrm>
            <a:off x="3" y="10"/>
            <a:ext cx="4973099" cy="6857991"/>
          </a:xfrm>
          <a:custGeom>
            <a:avLst/>
            <a:gdLst/>
            <a:ahLst/>
            <a:cxnLst/>
            <a:rect l="l" t="t" r="r" b="b"/>
            <a:pathLst>
              <a:path w="4973099" h="6858001">
                <a:moveTo>
                  <a:pt x="3628384" y="0"/>
                </a:moveTo>
                <a:lnTo>
                  <a:pt x="4971922" y="0"/>
                </a:lnTo>
                <a:lnTo>
                  <a:pt x="4946877" y="155677"/>
                </a:lnTo>
                <a:lnTo>
                  <a:pt x="4923008" y="310668"/>
                </a:lnTo>
                <a:lnTo>
                  <a:pt x="4899644" y="466344"/>
                </a:lnTo>
                <a:lnTo>
                  <a:pt x="4879641" y="622707"/>
                </a:lnTo>
                <a:lnTo>
                  <a:pt x="4859470" y="778383"/>
                </a:lnTo>
                <a:lnTo>
                  <a:pt x="4840644" y="934746"/>
                </a:lnTo>
                <a:lnTo>
                  <a:pt x="4824508" y="1089051"/>
                </a:lnTo>
                <a:lnTo>
                  <a:pt x="4809212" y="1245413"/>
                </a:lnTo>
                <a:lnTo>
                  <a:pt x="4795260" y="1401090"/>
                </a:lnTo>
                <a:lnTo>
                  <a:pt x="4783158" y="1554023"/>
                </a:lnTo>
                <a:lnTo>
                  <a:pt x="4771055" y="1709014"/>
                </a:lnTo>
                <a:lnTo>
                  <a:pt x="4760970" y="1861947"/>
                </a:lnTo>
                <a:lnTo>
                  <a:pt x="4753070" y="2014881"/>
                </a:lnTo>
                <a:lnTo>
                  <a:pt x="4744833" y="2167128"/>
                </a:lnTo>
                <a:lnTo>
                  <a:pt x="4737942" y="2318004"/>
                </a:lnTo>
                <a:lnTo>
                  <a:pt x="4733067" y="2467509"/>
                </a:lnTo>
                <a:lnTo>
                  <a:pt x="4728865" y="2617013"/>
                </a:lnTo>
                <a:lnTo>
                  <a:pt x="4724831" y="2765146"/>
                </a:lnTo>
                <a:lnTo>
                  <a:pt x="4722982" y="2911221"/>
                </a:lnTo>
                <a:lnTo>
                  <a:pt x="4720965" y="3057297"/>
                </a:lnTo>
                <a:lnTo>
                  <a:pt x="4719956" y="3201315"/>
                </a:lnTo>
                <a:lnTo>
                  <a:pt x="4720965" y="3343961"/>
                </a:lnTo>
                <a:lnTo>
                  <a:pt x="4720965" y="3485236"/>
                </a:lnTo>
                <a:lnTo>
                  <a:pt x="4722982" y="3625139"/>
                </a:lnTo>
                <a:lnTo>
                  <a:pt x="4726007" y="3762299"/>
                </a:lnTo>
                <a:lnTo>
                  <a:pt x="4728865" y="3898087"/>
                </a:lnTo>
                <a:lnTo>
                  <a:pt x="4732059" y="4031133"/>
                </a:lnTo>
                <a:lnTo>
                  <a:pt x="4736933" y="4163492"/>
                </a:lnTo>
                <a:lnTo>
                  <a:pt x="4742144" y="4293793"/>
                </a:lnTo>
                <a:lnTo>
                  <a:pt x="4746850" y="4421352"/>
                </a:lnTo>
                <a:lnTo>
                  <a:pt x="4760130" y="4670298"/>
                </a:lnTo>
                <a:lnTo>
                  <a:pt x="4774249" y="4908956"/>
                </a:lnTo>
                <a:lnTo>
                  <a:pt x="4789041" y="5138013"/>
                </a:lnTo>
                <a:lnTo>
                  <a:pt x="4805346" y="5354726"/>
                </a:lnTo>
                <a:lnTo>
                  <a:pt x="4822323" y="5561838"/>
                </a:lnTo>
                <a:lnTo>
                  <a:pt x="4840644" y="5753862"/>
                </a:lnTo>
                <a:lnTo>
                  <a:pt x="4858630" y="5934227"/>
                </a:lnTo>
                <a:lnTo>
                  <a:pt x="4876615" y="6100191"/>
                </a:lnTo>
                <a:lnTo>
                  <a:pt x="4893592" y="6252438"/>
                </a:lnTo>
                <a:lnTo>
                  <a:pt x="4909729" y="6387541"/>
                </a:lnTo>
                <a:lnTo>
                  <a:pt x="4925025" y="6509613"/>
                </a:lnTo>
                <a:lnTo>
                  <a:pt x="4937800" y="6612483"/>
                </a:lnTo>
                <a:lnTo>
                  <a:pt x="4949902" y="6698894"/>
                </a:lnTo>
                <a:lnTo>
                  <a:pt x="4967216" y="6817538"/>
                </a:lnTo>
                <a:lnTo>
                  <a:pt x="4973099" y="6858000"/>
                </a:lnTo>
                <a:lnTo>
                  <a:pt x="4075210" y="6858000"/>
                </a:lnTo>
                <a:lnTo>
                  <a:pt x="4075210" y="6858001"/>
                </a:lnTo>
                <a:lnTo>
                  <a:pt x="0" y="6858001"/>
                </a:lnTo>
                <a:lnTo>
                  <a:pt x="0" y="1"/>
                </a:lnTo>
                <a:lnTo>
                  <a:pt x="3628384" y="1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9" name="Rectangle 7178">
            <a:extLst>
              <a:ext uri="{FF2B5EF4-FFF2-40B4-BE49-F238E27FC236}">
                <a16:creationId xmlns:a16="http://schemas.microsoft.com/office/drawing/2014/main" id="{D6F18ACE-6E82-4ADC-8A2F-A1771B309B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IN"/>
          </a:p>
        </p:txBody>
      </p:sp>
      <p:graphicFrame>
        <p:nvGraphicFramePr>
          <p:cNvPr id="21" name="Content Placeholder 2">
            <a:extLst>
              <a:ext uri="{FF2B5EF4-FFF2-40B4-BE49-F238E27FC236}">
                <a16:creationId xmlns:a16="http://schemas.microsoft.com/office/drawing/2014/main" id="{9AFB1E8E-A0C5-27DC-593F-AF4B02F8CBD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03604775"/>
              </p:ext>
            </p:extLst>
          </p:nvPr>
        </p:nvGraphicFramePr>
        <p:xfrm>
          <a:off x="5410950" y="2052918"/>
          <a:ext cx="4638903" cy="41954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0034041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3" name="Rectangle 6172">
            <a:extLst>
              <a:ext uri="{FF2B5EF4-FFF2-40B4-BE49-F238E27FC236}">
                <a16:creationId xmlns:a16="http://schemas.microsoft.com/office/drawing/2014/main" id="{04A3DA6D-FED2-4369-9ACD-B578C8790D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75" name="Rectangle 6174">
            <a:extLst>
              <a:ext uri="{FF2B5EF4-FFF2-40B4-BE49-F238E27FC236}">
                <a16:creationId xmlns:a16="http://schemas.microsoft.com/office/drawing/2014/main" id="{163C72DE-4C01-4F6C-9020-327690ADA8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IN"/>
          </a:p>
        </p:txBody>
      </p:sp>
      <p:sp>
        <p:nvSpPr>
          <p:cNvPr id="6177" name="Freeform 7">
            <a:extLst>
              <a:ext uri="{FF2B5EF4-FFF2-40B4-BE49-F238E27FC236}">
                <a16:creationId xmlns:a16="http://schemas.microsoft.com/office/drawing/2014/main" id="{5627181E-8B3E-4EFB-8F43-17296B86C0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E25BDC1-B634-84C8-008E-C1F660B265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7"/>
            <a:ext cx="9252154" cy="1016654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EBEBEB"/>
                </a:solidFill>
              </a:rPr>
              <a:t>Why do we need Automation ?</a:t>
            </a:r>
            <a:endParaRPr lang="en-IN">
              <a:solidFill>
                <a:srgbClr val="EBEBEB"/>
              </a:solidFill>
            </a:endParaRPr>
          </a:p>
        </p:txBody>
      </p:sp>
      <p:sp useBgFill="1">
        <p:nvSpPr>
          <p:cNvPr id="6179" name="Freeform: Shape 6178">
            <a:extLst>
              <a:ext uri="{FF2B5EF4-FFF2-40B4-BE49-F238E27FC236}">
                <a16:creationId xmlns:a16="http://schemas.microsoft.com/office/drawing/2014/main" id="{2E45DBDE-EAD7-4DEE-B77D-577BBB0A13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1" y="1762067"/>
            <a:ext cx="12192417" cy="5095933"/>
          </a:xfrm>
          <a:custGeom>
            <a:avLst/>
            <a:gdLst>
              <a:gd name="connsiteX0" fmla="*/ 0 w 12192417"/>
              <a:gd name="connsiteY0" fmla="*/ 0 h 5095933"/>
              <a:gd name="connsiteX1" fmla="*/ 71931 w 12192417"/>
              <a:gd name="connsiteY1" fmla="*/ 12261 h 5095933"/>
              <a:gd name="connsiteX2" fmla="*/ 282848 w 12192417"/>
              <a:gd name="connsiteY2" fmla="*/ 48343 h 5095933"/>
              <a:gd name="connsiteX3" fmla="*/ 436463 w 12192417"/>
              <a:gd name="connsiteY3" fmla="*/ 73565 h 5095933"/>
              <a:gd name="connsiteX4" fmla="*/ 619338 w 12192417"/>
              <a:gd name="connsiteY4" fmla="*/ 100188 h 5095933"/>
              <a:gd name="connsiteX5" fmla="*/ 836350 w 12192417"/>
              <a:gd name="connsiteY5" fmla="*/ 132066 h 5095933"/>
              <a:gd name="connsiteX6" fmla="*/ 1076527 w 12192417"/>
              <a:gd name="connsiteY6" fmla="*/ 165696 h 5095933"/>
              <a:gd name="connsiteX7" fmla="*/ 1347183 w 12192417"/>
              <a:gd name="connsiteY7" fmla="*/ 201077 h 5095933"/>
              <a:gd name="connsiteX8" fmla="*/ 1642222 w 12192417"/>
              <a:gd name="connsiteY8" fmla="*/ 238560 h 5095933"/>
              <a:gd name="connsiteX9" fmla="*/ 1962863 w 12192417"/>
              <a:gd name="connsiteY9" fmla="*/ 276043 h 5095933"/>
              <a:gd name="connsiteX10" fmla="*/ 2304231 w 12192417"/>
              <a:gd name="connsiteY10" fmla="*/ 314227 h 5095933"/>
              <a:gd name="connsiteX11" fmla="*/ 2672420 w 12192417"/>
              <a:gd name="connsiteY11" fmla="*/ 349608 h 5095933"/>
              <a:gd name="connsiteX12" fmla="*/ 3057677 w 12192417"/>
              <a:gd name="connsiteY12" fmla="*/ 383588 h 5095933"/>
              <a:gd name="connsiteX13" fmla="*/ 3464880 w 12192417"/>
              <a:gd name="connsiteY13" fmla="*/ 414415 h 5095933"/>
              <a:gd name="connsiteX14" fmla="*/ 3889151 w 12192417"/>
              <a:gd name="connsiteY14" fmla="*/ 443841 h 5095933"/>
              <a:gd name="connsiteX15" fmla="*/ 4331709 w 12192417"/>
              <a:gd name="connsiteY15" fmla="*/ 471515 h 5095933"/>
              <a:gd name="connsiteX16" fmla="*/ 4558475 w 12192417"/>
              <a:gd name="connsiteY16" fmla="*/ 481324 h 5095933"/>
              <a:gd name="connsiteX17" fmla="*/ 4790117 w 12192417"/>
              <a:gd name="connsiteY17" fmla="*/ 492183 h 5095933"/>
              <a:gd name="connsiteX18" fmla="*/ 5025417 w 12192417"/>
              <a:gd name="connsiteY18" fmla="*/ 502342 h 5095933"/>
              <a:gd name="connsiteX19" fmla="*/ 5261936 w 12192417"/>
              <a:gd name="connsiteY19" fmla="*/ 508998 h 5095933"/>
              <a:gd name="connsiteX20" fmla="*/ 5503331 w 12192417"/>
              <a:gd name="connsiteY20" fmla="*/ 514953 h 5095933"/>
              <a:gd name="connsiteX21" fmla="*/ 5747166 w 12192417"/>
              <a:gd name="connsiteY21" fmla="*/ 521259 h 5095933"/>
              <a:gd name="connsiteX22" fmla="*/ 5995876 w 12192417"/>
              <a:gd name="connsiteY22" fmla="*/ 525463 h 5095933"/>
              <a:gd name="connsiteX23" fmla="*/ 6247025 w 12192417"/>
              <a:gd name="connsiteY23" fmla="*/ 525463 h 5095933"/>
              <a:gd name="connsiteX24" fmla="*/ 6500612 w 12192417"/>
              <a:gd name="connsiteY24" fmla="*/ 527565 h 5095933"/>
              <a:gd name="connsiteX25" fmla="*/ 6756638 w 12192417"/>
              <a:gd name="connsiteY25" fmla="*/ 525463 h 5095933"/>
              <a:gd name="connsiteX26" fmla="*/ 7016321 w 12192417"/>
              <a:gd name="connsiteY26" fmla="*/ 521259 h 5095933"/>
              <a:gd name="connsiteX27" fmla="*/ 7276004 w 12192417"/>
              <a:gd name="connsiteY27" fmla="*/ 517406 h 5095933"/>
              <a:gd name="connsiteX28" fmla="*/ 7539344 w 12192417"/>
              <a:gd name="connsiteY28" fmla="*/ 508998 h 5095933"/>
              <a:gd name="connsiteX29" fmla="*/ 7805123 w 12192417"/>
              <a:gd name="connsiteY29" fmla="*/ 500241 h 5095933"/>
              <a:gd name="connsiteX30" fmla="*/ 8070902 w 12192417"/>
              <a:gd name="connsiteY30" fmla="*/ 490082 h 5095933"/>
              <a:gd name="connsiteX31" fmla="*/ 8339120 w 12192417"/>
              <a:gd name="connsiteY31" fmla="*/ 475719 h 5095933"/>
              <a:gd name="connsiteX32" fmla="*/ 8609775 w 12192417"/>
              <a:gd name="connsiteY32" fmla="*/ 458554 h 5095933"/>
              <a:gd name="connsiteX33" fmla="*/ 8881650 w 12192417"/>
              <a:gd name="connsiteY33" fmla="*/ 442089 h 5095933"/>
              <a:gd name="connsiteX34" fmla="*/ 9153525 w 12192417"/>
              <a:gd name="connsiteY34" fmla="*/ 421071 h 5095933"/>
              <a:gd name="connsiteX35" fmla="*/ 9429057 w 12192417"/>
              <a:gd name="connsiteY35" fmla="*/ 395849 h 5095933"/>
              <a:gd name="connsiteX36" fmla="*/ 9700932 w 12192417"/>
              <a:gd name="connsiteY36" fmla="*/ 370626 h 5095933"/>
              <a:gd name="connsiteX37" fmla="*/ 9977683 w 12192417"/>
              <a:gd name="connsiteY37" fmla="*/ 341551 h 5095933"/>
              <a:gd name="connsiteX38" fmla="*/ 10255654 w 12192417"/>
              <a:gd name="connsiteY38" fmla="*/ 309673 h 5095933"/>
              <a:gd name="connsiteX39" fmla="*/ 10529967 w 12192417"/>
              <a:gd name="connsiteY39" fmla="*/ 276043 h 5095933"/>
              <a:gd name="connsiteX40" fmla="*/ 10807938 w 12192417"/>
              <a:gd name="connsiteY40" fmla="*/ 236809 h 5095933"/>
              <a:gd name="connsiteX41" fmla="*/ 11084689 w 12192417"/>
              <a:gd name="connsiteY41" fmla="*/ 194772 h 5095933"/>
              <a:gd name="connsiteX42" fmla="*/ 11362660 w 12192417"/>
              <a:gd name="connsiteY42" fmla="*/ 153085 h 5095933"/>
              <a:gd name="connsiteX43" fmla="*/ 11639411 w 12192417"/>
              <a:gd name="connsiteY43" fmla="*/ 104392 h 5095933"/>
              <a:gd name="connsiteX44" fmla="*/ 11914944 w 12192417"/>
              <a:gd name="connsiteY44" fmla="*/ 54648 h 5095933"/>
              <a:gd name="connsiteX45" fmla="*/ 12191695 w 12192417"/>
              <a:gd name="connsiteY45" fmla="*/ 2452 h 5095933"/>
              <a:gd name="connsiteX46" fmla="*/ 12191695 w 12192417"/>
              <a:gd name="connsiteY46" fmla="*/ 2162231 h 5095933"/>
              <a:gd name="connsiteX47" fmla="*/ 12192417 w 12192417"/>
              <a:gd name="connsiteY47" fmla="*/ 2162231 h 5095933"/>
              <a:gd name="connsiteX48" fmla="*/ 12192417 w 12192417"/>
              <a:gd name="connsiteY48" fmla="*/ 5095933 h 5095933"/>
              <a:gd name="connsiteX49" fmla="*/ 0 w 12192417"/>
              <a:gd name="connsiteY49" fmla="*/ 5095933 h 5095933"/>
              <a:gd name="connsiteX50" fmla="*/ 0 w 12192417"/>
              <a:gd name="connsiteY50" fmla="*/ 2791958 h 5095933"/>
              <a:gd name="connsiteX51" fmla="*/ 0 w 12192417"/>
              <a:gd name="connsiteY51" fmla="*/ 2162231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417" h="5095933">
                <a:moveTo>
                  <a:pt x="0" y="0"/>
                </a:moveTo>
                <a:lnTo>
                  <a:pt x="71931" y="12261"/>
                </a:lnTo>
                <a:lnTo>
                  <a:pt x="282848" y="48343"/>
                </a:lnTo>
                <a:lnTo>
                  <a:pt x="436463" y="73565"/>
                </a:lnTo>
                <a:lnTo>
                  <a:pt x="619338" y="100188"/>
                </a:lnTo>
                <a:lnTo>
                  <a:pt x="836350" y="132066"/>
                </a:lnTo>
                <a:lnTo>
                  <a:pt x="1076527" y="165696"/>
                </a:lnTo>
                <a:lnTo>
                  <a:pt x="1347183" y="201077"/>
                </a:lnTo>
                <a:lnTo>
                  <a:pt x="1642222" y="238560"/>
                </a:lnTo>
                <a:lnTo>
                  <a:pt x="1962863" y="276043"/>
                </a:lnTo>
                <a:lnTo>
                  <a:pt x="2304231" y="314227"/>
                </a:lnTo>
                <a:lnTo>
                  <a:pt x="2672420" y="349608"/>
                </a:lnTo>
                <a:lnTo>
                  <a:pt x="3057677" y="383588"/>
                </a:lnTo>
                <a:lnTo>
                  <a:pt x="3464880" y="414415"/>
                </a:lnTo>
                <a:lnTo>
                  <a:pt x="3889151" y="443841"/>
                </a:lnTo>
                <a:lnTo>
                  <a:pt x="4331709" y="471515"/>
                </a:lnTo>
                <a:lnTo>
                  <a:pt x="4558475" y="481324"/>
                </a:lnTo>
                <a:lnTo>
                  <a:pt x="4790117" y="492183"/>
                </a:lnTo>
                <a:lnTo>
                  <a:pt x="5025417" y="502342"/>
                </a:lnTo>
                <a:lnTo>
                  <a:pt x="5261936" y="508998"/>
                </a:lnTo>
                <a:lnTo>
                  <a:pt x="5503331" y="514953"/>
                </a:lnTo>
                <a:lnTo>
                  <a:pt x="5747166" y="521259"/>
                </a:lnTo>
                <a:lnTo>
                  <a:pt x="5995876" y="525463"/>
                </a:lnTo>
                <a:lnTo>
                  <a:pt x="6247025" y="525463"/>
                </a:lnTo>
                <a:lnTo>
                  <a:pt x="6500612" y="527565"/>
                </a:lnTo>
                <a:lnTo>
                  <a:pt x="6756638" y="525463"/>
                </a:lnTo>
                <a:lnTo>
                  <a:pt x="7016321" y="521259"/>
                </a:lnTo>
                <a:lnTo>
                  <a:pt x="7276004" y="517406"/>
                </a:lnTo>
                <a:lnTo>
                  <a:pt x="7539344" y="508998"/>
                </a:lnTo>
                <a:lnTo>
                  <a:pt x="7805123" y="500241"/>
                </a:lnTo>
                <a:lnTo>
                  <a:pt x="8070902" y="490082"/>
                </a:lnTo>
                <a:lnTo>
                  <a:pt x="8339120" y="475719"/>
                </a:lnTo>
                <a:lnTo>
                  <a:pt x="8609775" y="458554"/>
                </a:lnTo>
                <a:lnTo>
                  <a:pt x="8881650" y="442089"/>
                </a:lnTo>
                <a:lnTo>
                  <a:pt x="9153525" y="421071"/>
                </a:lnTo>
                <a:lnTo>
                  <a:pt x="9429057" y="395849"/>
                </a:lnTo>
                <a:lnTo>
                  <a:pt x="9700932" y="370626"/>
                </a:lnTo>
                <a:lnTo>
                  <a:pt x="9977683" y="341551"/>
                </a:lnTo>
                <a:lnTo>
                  <a:pt x="10255654" y="309673"/>
                </a:lnTo>
                <a:lnTo>
                  <a:pt x="10529967" y="276043"/>
                </a:lnTo>
                <a:lnTo>
                  <a:pt x="10807938" y="236809"/>
                </a:lnTo>
                <a:lnTo>
                  <a:pt x="11084689" y="194772"/>
                </a:lnTo>
                <a:lnTo>
                  <a:pt x="11362660" y="153085"/>
                </a:lnTo>
                <a:lnTo>
                  <a:pt x="11639411" y="104392"/>
                </a:lnTo>
                <a:lnTo>
                  <a:pt x="11914944" y="54648"/>
                </a:lnTo>
                <a:lnTo>
                  <a:pt x="12191695" y="2452"/>
                </a:lnTo>
                <a:lnTo>
                  <a:pt x="12191695" y="2162231"/>
                </a:lnTo>
                <a:lnTo>
                  <a:pt x="12192417" y="2162231"/>
                </a:lnTo>
                <a:lnTo>
                  <a:pt x="12192417" y="5095933"/>
                </a:lnTo>
                <a:lnTo>
                  <a:pt x="0" y="5095933"/>
                </a:lnTo>
                <a:lnTo>
                  <a:pt x="0" y="2791958"/>
                </a:lnTo>
                <a:lnTo>
                  <a:pt x="0" y="2162231"/>
                </a:lnTo>
                <a:close/>
              </a:path>
            </a:pathLst>
          </a:custGeom>
          <a:ln>
            <a:noFill/>
          </a:ln>
        </p:spPr>
        <p:txBody>
          <a:bodyPr/>
          <a:lstStyle/>
          <a:p>
            <a:endParaRPr lang="en-IN"/>
          </a:p>
        </p:txBody>
      </p:sp>
      <p:pic>
        <p:nvPicPr>
          <p:cNvPr id="6146" name="Picture 2" descr="Taking Responsibility for Your Accountability - EVERYONE - Skillsoft">
            <a:extLst>
              <a:ext uri="{FF2B5EF4-FFF2-40B4-BE49-F238E27FC236}">
                <a16:creationId xmlns:a16="http://schemas.microsoft.com/office/drawing/2014/main" id="{39A70FD6-4FBB-D91A-2788-6D8E86F95D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50922" y="3256365"/>
            <a:ext cx="3992621" cy="2245849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1" name="Content Placeholder 2">
            <a:extLst>
              <a:ext uri="{FF2B5EF4-FFF2-40B4-BE49-F238E27FC236}">
                <a16:creationId xmlns:a16="http://schemas.microsoft.com/office/drawing/2014/main" id="{9AFB1E8E-A0C5-27DC-593F-AF4B02F8CBD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65343477"/>
              </p:ext>
            </p:extLst>
          </p:nvPr>
        </p:nvGraphicFramePr>
        <p:xfrm>
          <a:off x="648931" y="2548281"/>
          <a:ext cx="6578592" cy="36586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1053963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284</TotalTime>
  <Words>261</Words>
  <Application>Microsoft Office PowerPoint</Application>
  <PresentationFormat>Widescreen</PresentationFormat>
  <Paragraphs>60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Century Gothic</vt:lpstr>
      <vt:lpstr>Wingdings 3</vt:lpstr>
      <vt:lpstr>Ion</vt:lpstr>
      <vt:lpstr>Automation Tools for CA </vt:lpstr>
      <vt:lpstr>BY  CA SANJAY JAIN         </vt:lpstr>
      <vt:lpstr>What is automation ?</vt:lpstr>
      <vt:lpstr>Why do we need Automation ?</vt:lpstr>
      <vt:lpstr>Why do we need Automation ?</vt:lpstr>
      <vt:lpstr>Why do we need Automation ?</vt:lpstr>
      <vt:lpstr>Why do we need Automation ?</vt:lpstr>
      <vt:lpstr>Why do we need Automation ?</vt:lpstr>
      <vt:lpstr>Why do we need Automation ?</vt:lpstr>
      <vt:lpstr>Automation tools we use in our office</vt:lpstr>
      <vt:lpstr>Automation tools we use.</vt:lpstr>
      <vt:lpstr>Google Forms</vt:lpstr>
      <vt:lpstr>YouTube Video</vt:lpstr>
      <vt:lpstr>Accounting Automation Software</vt:lpstr>
      <vt:lpstr>Document Management Tools</vt:lpstr>
      <vt:lpstr>Practice Management Tools</vt:lpstr>
      <vt:lpstr>Audit IN Tally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PRACTICE MADE EASY</dc:title>
  <dc:creator>Priyanka Jain</dc:creator>
  <cp:lastModifiedBy>Sanjay Kumarr Jain</cp:lastModifiedBy>
  <cp:revision>12</cp:revision>
  <dcterms:created xsi:type="dcterms:W3CDTF">2023-01-21T15:42:14Z</dcterms:created>
  <dcterms:modified xsi:type="dcterms:W3CDTF">2024-01-12T07:06:31Z</dcterms:modified>
</cp:coreProperties>
</file>